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2" r:id="rId1"/>
    <p:sldMasterId id="2147483683" r:id="rId2"/>
  </p:sldMasterIdLst>
  <p:notesMasterIdLst>
    <p:notesMasterId r:id="rId10"/>
  </p:notesMasterIdLst>
  <p:sldIdLst>
    <p:sldId id="347" r:id="rId3"/>
    <p:sldId id="322" r:id="rId4"/>
    <p:sldId id="258" r:id="rId5"/>
    <p:sldId id="337" r:id="rId6"/>
    <p:sldId id="336" r:id="rId7"/>
    <p:sldId id="331" r:id="rId8"/>
    <p:sldId id="325" r:id="rId9"/>
  </p:sldIdLst>
  <p:sldSz cx="10566400" cy="5943600"/>
  <p:notesSz cx="6858000" cy="9144000"/>
  <p:embeddedFontLst>
    <p:embeddedFont>
      <p:font typeface="Baskerville Old Face" panose="02020602080505020303" pitchFamily="18" charset="0"/>
      <p:regular r:id="rId11"/>
    </p:embeddedFont>
    <p:embeddedFont>
      <p:font typeface="Bookman Old Style" panose="02050604050505020204" pitchFamily="18" charset="0"/>
      <p:regular r:id="rId12"/>
      <p:bold r:id="rId13"/>
      <p:italic r:id="rId14"/>
      <p:boldItalic r:id="rId15"/>
    </p:embeddedFont>
    <p:embeddedFont>
      <p:font typeface="Garamond" panose="02020404030301010803" pitchFamily="18" charset="0"/>
      <p:regular r:id="rId16"/>
      <p:bold r:id="rId17"/>
      <p:italic r:id="rId18"/>
    </p:embeddedFont>
    <p:embeddedFont>
      <p:font typeface="Wingdings 2" panose="05020102010507070707" pitchFamily="18" charset="2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2" userDrawn="1">
          <p15:clr>
            <a:srgbClr val="A4A3A4"/>
          </p15:clr>
        </p15:guide>
        <p15:guide id="2" pos="33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00FF"/>
    <a:srgbClr val="CC0000"/>
    <a:srgbClr val="008000"/>
    <a:srgbClr val="FFFFFF"/>
    <a:srgbClr val="9966FF"/>
    <a:srgbClr val="ECC556"/>
    <a:srgbClr val="EAB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8"/>
    <p:restoredTop sz="86464"/>
  </p:normalViewPr>
  <p:slideViewPr>
    <p:cSldViewPr snapToGrid="0" showGuides="1">
      <p:cViewPr varScale="1">
        <p:scale>
          <a:sx n="92" d="100"/>
          <a:sy n="92" d="100"/>
        </p:scale>
        <p:origin x="216" y="66"/>
      </p:cViewPr>
      <p:guideLst>
        <p:guide orient="horz" pos="1842"/>
        <p:guide pos="33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4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0C6A393-C6F5-4431-B55C-2282F2EC372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</a:t>
            </a:r>
          </a:p>
        </p:txBody>
      </p:sp>
      <p:sp>
        <p:nvSpPr>
          <p:cNvPr id="1946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/>
              <a:t>3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318</a:t>
            </a:r>
          </a:p>
        </p:txBody>
      </p:sp>
      <p:sp>
        <p:nvSpPr>
          <p:cNvPr id="2765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/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675" y="0"/>
            <a:ext cx="10600339" cy="5942052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311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3414" y="1621647"/>
            <a:ext cx="5906912" cy="1313462"/>
          </a:xfrm>
        </p:spPr>
        <p:txBody>
          <a:bodyPr anchor="b">
            <a:noAutofit/>
          </a:bodyPr>
          <a:lstStyle>
            <a:lvl1pPr algn="ctr">
              <a:defRPr sz="468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3414" y="3169919"/>
            <a:ext cx="5906912" cy="1144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819">
                <a:solidFill>
                  <a:schemeClr val="tx1"/>
                </a:solidFill>
              </a:defRPr>
            </a:lvl1pPr>
            <a:lvl2pPr marL="396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2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88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84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81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77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73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69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8802" y="4365976"/>
            <a:ext cx="777804" cy="242147"/>
          </a:xfrm>
        </p:spPr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639EDD63-961D-42D5-B464-59BF9E659311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3411" y="4365976"/>
            <a:ext cx="4519350" cy="242147"/>
          </a:xfrm>
        </p:spPr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2648" y="4365976"/>
            <a:ext cx="477678" cy="242147"/>
          </a:xfrm>
        </p:spPr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9FC87EB-A74D-4122-A97A-2C7EB29E3C03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33414" y="3052514"/>
            <a:ext cx="59069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62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10013" y="2098604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10E2508C-FB2A-487D-9930-240EEA4E9661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C0AACFA8-2E71-497B-A0B8-3F111BAB07D3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9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394" y="1518925"/>
            <a:ext cx="7070862" cy="1579512"/>
          </a:xfrm>
        </p:spPr>
        <p:txBody>
          <a:bodyPr anchor="b">
            <a:normAutofit/>
          </a:bodyPr>
          <a:lstStyle>
            <a:lvl1pPr algn="ctr">
              <a:defRPr sz="381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391" y="3333245"/>
            <a:ext cx="7070865" cy="827274"/>
          </a:xfrm>
        </p:spPr>
        <p:txBody>
          <a:bodyPr anchor="t">
            <a:normAutofit/>
          </a:bodyPr>
          <a:lstStyle>
            <a:lvl1pPr marL="0" indent="0" algn="ctr">
              <a:buNone/>
              <a:defRPr sz="2080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62B27FEA-C128-4855-B5DA-3C6AF32FA7AE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441E33F7-0297-490C-A843-A437B546760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744362" y="3215840"/>
            <a:ext cx="707492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819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10013" y="2098604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323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7166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249FF98C-6087-4FDA-9F88-5F5551D30AE9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29E59776-CD13-4F05-B62B-319D8FBFD106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42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2304064"/>
            <a:ext cx="4089197" cy="499427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46" indent="0">
              <a:buNone/>
              <a:defRPr sz="1733" b="1"/>
            </a:lvl2pPr>
            <a:lvl3pPr marL="792494" indent="0">
              <a:buNone/>
              <a:defRPr sz="1560" b="1"/>
            </a:lvl3pPr>
            <a:lvl4pPr marL="1188741" indent="0">
              <a:buNone/>
              <a:defRPr sz="1387" b="1"/>
            </a:lvl4pPr>
            <a:lvl5pPr marL="1584988" indent="0">
              <a:buNone/>
              <a:defRPr sz="1387" b="1"/>
            </a:lvl5pPr>
            <a:lvl6pPr marL="1981235" indent="0">
              <a:buNone/>
              <a:defRPr sz="1387" b="1"/>
            </a:lvl6pPr>
            <a:lvl7pPr marL="2377481" indent="0">
              <a:buNone/>
              <a:defRPr sz="1387" b="1"/>
            </a:lvl7pPr>
            <a:lvl8pPr marL="2773729" indent="0">
              <a:buNone/>
              <a:defRPr sz="1387" b="1"/>
            </a:lvl8pPr>
            <a:lvl9pPr marL="3169976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2682" y="2810830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6582" y="2304064"/>
            <a:ext cx="4089197" cy="499427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46" indent="0">
              <a:buNone/>
              <a:defRPr sz="1733" b="1"/>
            </a:lvl2pPr>
            <a:lvl3pPr marL="792494" indent="0">
              <a:buNone/>
              <a:defRPr sz="1560" b="1"/>
            </a:lvl3pPr>
            <a:lvl4pPr marL="1188741" indent="0">
              <a:buNone/>
              <a:defRPr sz="1387" b="1"/>
            </a:lvl4pPr>
            <a:lvl5pPr marL="1584988" indent="0">
              <a:buNone/>
              <a:defRPr sz="1387" b="1"/>
            </a:lvl5pPr>
            <a:lvl6pPr marL="1981235" indent="0">
              <a:buNone/>
              <a:defRPr sz="1387" b="1"/>
            </a:lvl6pPr>
            <a:lvl7pPr marL="2377481" indent="0">
              <a:buNone/>
              <a:defRPr sz="1387" b="1"/>
            </a:lvl7pPr>
            <a:lvl8pPr marL="2773729" indent="0">
              <a:buNone/>
              <a:defRPr sz="1387" b="1"/>
            </a:lvl8pPr>
            <a:lvl9pPr marL="3169976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56582" y="2810830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86E0CB44-26B8-4B32-A6CE-56A27733CE12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765E33F-D897-4324-BC1B-A45BDBAC3768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210013" y="2098604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038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6AF0FC45-3C2B-49D5-9EE6-CE80DABCD1FF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7C7CA86F-157E-4D4B-AF43-1BA154A9F558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3" y="2098604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32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9041D15A-2EEF-42C7-9F13-BFBB5AB99614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C6B868CA-1BB7-4C28-8CDB-7543BFC857F5}" type="slidenum">
              <a:rPr lang="en-US" altLang="en-US" sz="1798" smtClean="0">
                <a:solidFill>
                  <a:srgbClr val="FFFFFF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6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304" y="1203396"/>
            <a:ext cx="3222661" cy="1188720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6179" y="851183"/>
            <a:ext cx="4740204" cy="424123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304" y="2626923"/>
            <a:ext cx="3222661" cy="2113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46" indent="0">
              <a:buNone/>
              <a:defRPr sz="1040"/>
            </a:lvl2pPr>
            <a:lvl3pPr marL="792494" indent="0">
              <a:buNone/>
              <a:defRPr sz="867"/>
            </a:lvl3pPr>
            <a:lvl4pPr marL="1188741" indent="0">
              <a:buNone/>
              <a:defRPr sz="779"/>
            </a:lvl4pPr>
            <a:lvl5pPr marL="1584988" indent="0">
              <a:buNone/>
              <a:defRPr sz="779"/>
            </a:lvl5pPr>
            <a:lvl6pPr marL="1981235" indent="0">
              <a:buNone/>
              <a:defRPr sz="779"/>
            </a:lvl6pPr>
            <a:lvl7pPr marL="2377481" indent="0">
              <a:buNone/>
              <a:defRPr sz="779"/>
            </a:lvl7pPr>
            <a:lvl8pPr marL="2773729" indent="0">
              <a:buNone/>
              <a:defRPr sz="779"/>
            </a:lvl8pPr>
            <a:lvl9pPr marL="3169976" indent="0">
              <a:buNone/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7C6AD172-0BB9-4387-BDB7-975B925B1F4E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5F01FF0A-E722-4DCE-8066-D55F06D299EA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10013" y="2524195"/>
            <a:ext cx="30458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65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79" y="1632654"/>
            <a:ext cx="5409574" cy="1188720"/>
          </a:xfrm>
        </p:spPr>
        <p:txBody>
          <a:bodyPr anchor="b">
            <a:normAutofit/>
          </a:bodyPr>
          <a:lstStyle>
            <a:lvl1pPr algn="ctr">
              <a:defRPr sz="242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15522" y="902549"/>
            <a:ext cx="2654900" cy="4138507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46" indent="0">
              <a:buNone/>
              <a:defRPr sz="1387"/>
            </a:lvl2pPr>
            <a:lvl3pPr marL="792494" indent="0">
              <a:buNone/>
              <a:defRPr sz="1387"/>
            </a:lvl3pPr>
            <a:lvl4pPr marL="1188741" indent="0">
              <a:buNone/>
              <a:defRPr sz="1387"/>
            </a:lvl4pPr>
            <a:lvl5pPr marL="1584988" indent="0">
              <a:buNone/>
              <a:defRPr sz="1387"/>
            </a:lvl5pPr>
            <a:lvl6pPr marL="1981235" indent="0">
              <a:buNone/>
              <a:defRPr sz="1387"/>
            </a:lvl6pPr>
            <a:lvl7pPr marL="2377481" indent="0">
              <a:buNone/>
              <a:defRPr sz="1387"/>
            </a:lvl7pPr>
            <a:lvl8pPr marL="2773729" indent="0">
              <a:buNone/>
              <a:defRPr sz="1387"/>
            </a:lvl8pPr>
            <a:lvl9pPr marL="3169976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79" y="2821374"/>
            <a:ext cx="5409574" cy="1584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396246" indent="0">
              <a:buNone/>
              <a:defRPr sz="1040"/>
            </a:lvl2pPr>
            <a:lvl3pPr marL="792494" indent="0">
              <a:buNone/>
              <a:defRPr sz="867"/>
            </a:lvl3pPr>
            <a:lvl4pPr marL="1188741" indent="0">
              <a:buNone/>
              <a:defRPr sz="779"/>
            </a:lvl4pPr>
            <a:lvl5pPr marL="1584988" indent="0">
              <a:buNone/>
              <a:defRPr sz="779"/>
            </a:lvl5pPr>
            <a:lvl6pPr marL="1981235" indent="0">
              <a:buNone/>
              <a:defRPr sz="779"/>
            </a:lvl6pPr>
            <a:lvl7pPr marL="2377481" indent="0">
              <a:buNone/>
              <a:defRPr sz="779"/>
            </a:lvl7pPr>
            <a:lvl8pPr marL="2773729" indent="0">
              <a:buNone/>
              <a:defRPr sz="779"/>
            </a:lvl8pPr>
            <a:lvl9pPr marL="3169976" indent="0">
              <a:buNone/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278F1CF-3BE6-4B5D-A77D-15DFAC9AF06E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7569564B-59B5-4169-8E26-57DD021607B1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520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2" y="4173362"/>
            <a:ext cx="8328376" cy="491173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2572" y="902546"/>
            <a:ext cx="8758509" cy="289108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46" indent="0">
              <a:buNone/>
              <a:defRPr sz="1387"/>
            </a:lvl2pPr>
            <a:lvl3pPr marL="792494" indent="0">
              <a:buNone/>
              <a:defRPr sz="1387"/>
            </a:lvl3pPr>
            <a:lvl4pPr marL="1188741" indent="0">
              <a:buNone/>
              <a:defRPr sz="1387"/>
            </a:lvl4pPr>
            <a:lvl5pPr marL="1584988" indent="0">
              <a:buNone/>
              <a:defRPr sz="1387"/>
            </a:lvl5pPr>
            <a:lvl6pPr marL="1981235" indent="0">
              <a:buNone/>
              <a:defRPr sz="1387"/>
            </a:lvl6pPr>
            <a:lvl7pPr marL="2377481" indent="0">
              <a:buNone/>
              <a:defRPr sz="1387"/>
            </a:lvl7pPr>
            <a:lvl8pPr marL="2773729" indent="0">
              <a:buNone/>
              <a:defRPr sz="1387"/>
            </a:lvl8pPr>
            <a:lvl9pPr marL="3169976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82" y="4664532"/>
            <a:ext cx="8328376" cy="427884"/>
          </a:xfrm>
        </p:spPr>
        <p:txBody>
          <a:bodyPr>
            <a:normAutofit/>
          </a:bodyPr>
          <a:lstStyle>
            <a:lvl1pPr marL="0" indent="0" algn="ctr">
              <a:buNone/>
              <a:defRPr sz="1213"/>
            </a:lvl1pPr>
            <a:lvl2pPr marL="396246" indent="0">
              <a:buNone/>
              <a:defRPr sz="1040"/>
            </a:lvl2pPr>
            <a:lvl3pPr marL="792494" indent="0">
              <a:buNone/>
              <a:defRPr sz="867"/>
            </a:lvl3pPr>
            <a:lvl4pPr marL="1188741" indent="0">
              <a:buNone/>
              <a:defRPr sz="779"/>
            </a:lvl4pPr>
            <a:lvl5pPr marL="1584988" indent="0">
              <a:buNone/>
              <a:defRPr sz="779"/>
            </a:lvl5pPr>
            <a:lvl6pPr marL="1981235" indent="0">
              <a:buNone/>
              <a:defRPr sz="779"/>
            </a:lvl6pPr>
            <a:lvl7pPr marL="2377481" indent="0">
              <a:buNone/>
              <a:defRPr sz="779"/>
            </a:lvl7pPr>
            <a:lvl8pPr marL="2773729" indent="0">
              <a:buNone/>
              <a:defRPr sz="779"/>
            </a:lvl8pPr>
            <a:lvl9pPr marL="3169976" indent="0">
              <a:buNone/>
              <a:defRPr sz="77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576205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19" y="851181"/>
            <a:ext cx="8313701" cy="2560886"/>
          </a:xfrm>
        </p:spPr>
        <p:txBody>
          <a:bodyPr anchor="ctr">
            <a:normAutofit/>
          </a:bodyPr>
          <a:lstStyle>
            <a:lvl1pPr algn="ctr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019" y="3764280"/>
            <a:ext cx="8313701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3" y="3588172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1835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1"/>
            <a:ext cx="8056877" cy="2054579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1503" y="2905762"/>
            <a:ext cx="7660643" cy="506307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733"/>
            </a:lvl1pPr>
            <a:lvl2pPr marL="396246" indent="0">
              <a:buFontTx/>
              <a:buNone/>
              <a:defRPr/>
            </a:lvl2pPr>
            <a:lvl3pPr marL="792494" indent="0">
              <a:buFontTx/>
              <a:buNone/>
              <a:defRPr/>
            </a:lvl3pPr>
            <a:lvl4pPr marL="1188741" indent="0">
              <a:buFontTx/>
              <a:buNone/>
              <a:defRPr/>
            </a:lvl4pPr>
            <a:lvl5pPr marL="1584988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3764280"/>
            <a:ext cx="8328376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6898" y="2450821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10013" y="3588172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867423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3" y="2867437"/>
            <a:ext cx="8328379" cy="1272960"/>
          </a:xfrm>
        </p:spPr>
        <p:txBody>
          <a:bodyPr anchor="b">
            <a:normAutofit/>
          </a:bodyPr>
          <a:lstStyle>
            <a:lvl1pPr algn="l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4140397"/>
            <a:ext cx="8328379" cy="745680"/>
          </a:xfrm>
        </p:spPr>
        <p:txBody>
          <a:bodyPr anchor="t">
            <a:normAutofit/>
          </a:bodyPr>
          <a:lstStyle>
            <a:lvl1pPr marL="0" indent="0" algn="l">
              <a:buNone/>
              <a:defRPr sz="1733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707343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1"/>
            <a:ext cx="8056877" cy="1944512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122681" y="3154070"/>
            <a:ext cx="8328379" cy="76870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80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3925713"/>
            <a:ext cx="8328379" cy="1166707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6898" y="225269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10013" y="2971800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450984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2" y="851181"/>
            <a:ext cx="8328376" cy="19445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122681" y="3146145"/>
            <a:ext cx="8328379" cy="72908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27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0" y="3874348"/>
            <a:ext cx="8328382" cy="1218071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46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49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4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4988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35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48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29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699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3" y="2971800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168828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356A4493-677E-458B-91E2-579193E5AE19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  <a:endParaRPr lang="en-US" sz="1412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14688EEB-9B60-4DE9-ABB0-394AC0880206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3" y="2098604"/>
            <a:ext cx="815299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152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99443" y="851183"/>
            <a:ext cx="1638776" cy="4241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2680" y="851181"/>
            <a:ext cx="6441955" cy="424123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C7A6D466-135F-4E6F-86EE-7FCC0CF52DA5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  <a:endParaRPr lang="en-US" sz="1412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FCEB373D-F2B9-4C2D-9E9F-62401CCCDD90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682038" y="858520"/>
            <a:ext cx="0" cy="42265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656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0" y="2593977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740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311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1" y="995363"/>
            <a:ext cx="8762529" cy="1435100"/>
          </a:xfrm>
        </p:spPr>
        <p:txBody>
          <a:bodyPr/>
          <a:lstStyle>
            <a:lvl1pPr>
              <a:defRPr sz="565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6571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3" y="2593977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805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733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4" y="995363"/>
            <a:ext cx="8762529" cy="1435100"/>
          </a:xfrm>
        </p:spPr>
        <p:txBody>
          <a:bodyPr/>
          <a:lstStyle>
            <a:lvl1pPr>
              <a:defRPr sz="4238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560707"/>
      </p:ext>
    </p:extLst>
  </p:cSld>
  <p:clrMapOvr>
    <a:masterClrMapping/>
  </p:clrMapOvr>
  <p:transition/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0" y="2593976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740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311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0" y="995363"/>
            <a:ext cx="8762529" cy="1435100"/>
          </a:xfrm>
        </p:spPr>
        <p:txBody>
          <a:bodyPr/>
          <a:lstStyle>
            <a:lvl1pPr>
              <a:defRPr sz="565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676" y="0"/>
            <a:ext cx="10600339" cy="5942052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3412" y="1621647"/>
            <a:ext cx="5906913" cy="1313462"/>
          </a:xfrm>
        </p:spPr>
        <p:txBody>
          <a:bodyPr anchor="b">
            <a:noAutofit/>
          </a:bodyPr>
          <a:lstStyle>
            <a:lvl1pPr algn="ctr">
              <a:defRPr sz="468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3412" y="3169917"/>
            <a:ext cx="5906913" cy="1144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820">
                <a:solidFill>
                  <a:schemeClr val="tx1"/>
                </a:solidFill>
              </a:defRPr>
            </a:lvl1pPr>
            <a:lvl2pPr marL="396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2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88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8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8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7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73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70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8801" y="4365974"/>
            <a:ext cx="777805" cy="242147"/>
          </a:xfrm>
        </p:spPr>
        <p:txBody>
          <a:bodyPr/>
          <a:lstStyle/>
          <a:p>
            <a:pPr defTabSz="880546">
              <a:defRPr/>
            </a:pPr>
            <a:fld id="{639EDD63-961D-42D5-B464-59BF9E659311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3411" y="4365974"/>
            <a:ext cx="4519350" cy="242147"/>
          </a:xfrm>
        </p:spPr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2647" y="4365974"/>
            <a:ext cx="477678" cy="242147"/>
          </a:xfrm>
        </p:spPr>
        <p:txBody>
          <a:bodyPr/>
          <a:lstStyle/>
          <a:p>
            <a:pPr defTabSz="880546">
              <a:defRPr/>
            </a:pPr>
            <a:fld id="{E9FC87EB-A74D-4122-A97A-2C7EB29E3C03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33413" y="3052514"/>
            <a:ext cx="59069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041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10013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10E2508C-FB2A-487D-9930-240EEA4E9661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C0AACFA8-2E71-497B-A0B8-3F111BAB07D3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888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393" y="1518925"/>
            <a:ext cx="7070863" cy="1579512"/>
          </a:xfrm>
        </p:spPr>
        <p:txBody>
          <a:bodyPr anchor="b">
            <a:normAutofit/>
          </a:bodyPr>
          <a:lstStyle>
            <a:lvl1pPr algn="ctr">
              <a:defRPr sz="381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391" y="3333245"/>
            <a:ext cx="7070865" cy="827274"/>
          </a:xfrm>
        </p:spPr>
        <p:txBody>
          <a:bodyPr anchor="t">
            <a:normAutofit/>
          </a:bodyPr>
          <a:lstStyle>
            <a:lvl1pPr marL="0" indent="0" algn="ctr">
              <a:buNone/>
              <a:defRPr sz="208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62B27FEA-C128-4855-B5DA-3C6AF32FA7AE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441E33F7-0297-490C-A843-A437B546760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44360" y="3215840"/>
            <a:ext cx="707492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7561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10013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322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7165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249FF98C-6087-4FDA-9F88-5F5551D30AE9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29E59776-CD13-4F05-B62B-319D8FBFD106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526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0" y="2304062"/>
            <a:ext cx="4089197" cy="499427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2680" y="2810828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6581" y="2304062"/>
            <a:ext cx="4089197" cy="499427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56581" y="2810828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86E0CB44-26B8-4B32-A6CE-56A27733CE12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E765E33F-D897-4324-BC1B-A45BDBAC3768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210013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3660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6AF0FC45-3C2B-49D5-9EE6-CE80DABCD1FF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7C7CA86F-157E-4D4B-AF43-1BA154A9F558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3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547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9041D15A-2EEF-42C7-9F13-BFBB5AB99614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C6B868CA-1BB7-4C28-8CDB-7543BFC857F5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554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303" y="1203396"/>
            <a:ext cx="3222661" cy="1188720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6179" y="851181"/>
            <a:ext cx="4740204" cy="424123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303" y="2626923"/>
            <a:ext cx="3222661" cy="2113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7C6AD172-0BB9-4387-BDB7-975B925B1F4E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5F01FF0A-E722-4DCE-8066-D55F06D299EA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10013" y="2524195"/>
            <a:ext cx="30458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323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79" y="1632654"/>
            <a:ext cx="5409574" cy="1188720"/>
          </a:xfrm>
        </p:spPr>
        <p:txBody>
          <a:bodyPr anchor="b">
            <a:normAutofit/>
          </a:bodyPr>
          <a:lstStyle>
            <a:lvl1pPr algn="ctr">
              <a:defRPr sz="242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15521" y="902547"/>
            <a:ext cx="2654901" cy="4138507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387"/>
            </a:lvl2pPr>
            <a:lvl3pPr marL="792510" indent="0">
              <a:buNone/>
              <a:defRPr sz="1387"/>
            </a:lvl3pPr>
            <a:lvl4pPr marL="1188766" indent="0">
              <a:buNone/>
              <a:defRPr sz="1387"/>
            </a:lvl4pPr>
            <a:lvl5pPr marL="1585021" indent="0">
              <a:buNone/>
              <a:defRPr sz="1387"/>
            </a:lvl5pPr>
            <a:lvl6pPr marL="1981276" indent="0">
              <a:buNone/>
              <a:defRPr sz="1387"/>
            </a:lvl6pPr>
            <a:lvl7pPr marL="2377531" indent="0">
              <a:buNone/>
              <a:defRPr sz="1387"/>
            </a:lvl7pPr>
            <a:lvl8pPr marL="2773787" indent="0">
              <a:buNone/>
              <a:defRPr sz="1387"/>
            </a:lvl8pPr>
            <a:lvl9pPr marL="3170042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79" y="2821374"/>
            <a:ext cx="5409574" cy="1584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278F1CF-3BE6-4B5D-A77D-15DFAC9AF06E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7569564B-59B5-4169-8E26-57DD021607B1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869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1" y="4173360"/>
            <a:ext cx="8328377" cy="491173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2570" y="902546"/>
            <a:ext cx="8758509" cy="289108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387"/>
            </a:lvl2pPr>
            <a:lvl3pPr marL="792510" indent="0">
              <a:buNone/>
              <a:defRPr sz="1387"/>
            </a:lvl3pPr>
            <a:lvl4pPr marL="1188766" indent="0">
              <a:buNone/>
              <a:defRPr sz="1387"/>
            </a:lvl4pPr>
            <a:lvl5pPr marL="1585021" indent="0">
              <a:buNone/>
              <a:defRPr sz="1387"/>
            </a:lvl5pPr>
            <a:lvl6pPr marL="1981276" indent="0">
              <a:buNone/>
              <a:defRPr sz="1387"/>
            </a:lvl6pPr>
            <a:lvl7pPr marL="2377531" indent="0">
              <a:buNone/>
              <a:defRPr sz="1387"/>
            </a:lvl7pPr>
            <a:lvl8pPr marL="2773787" indent="0">
              <a:buNone/>
              <a:defRPr sz="1387"/>
            </a:lvl8pPr>
            <a:lvl9pPr marL="3170042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81" y="4664532"/>
            <a:ext cx="8328377" cy="427884"/>
          </a:xfrm>
        </p:spPr>
        <p:txBody>
          <a:bodyPr>
            <a:normAutofit/>
          </a:bodyPr>
          <a:lstStyle>
            <a:lvl1pPr marL="0" indent="0" algn="ctr">
              <a:buNone/>
              <a:defRPr sz="1213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901936"/>
      </p:ext>
    </p:extLst>
  </p:cSld>
  <p:clrMapOvr>
    <a:masterClrMapping/>
  </p:clrMapOvr>
  <p:hf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19" y="851181"/>
            <a:ext cx="8313701" cy="2560886"/>
          </a:xfrm>
        </p:spPr>
        <p:txBody>
          <a:bodyPr anchor="ctr">
            <a:normAutofit/>
          </a:bodyPr>
          <a:lstStyle>
            <a:lvl1pPr algn="ctr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019" y="3764280"/>
            <a:ext cx="8313701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3" y="3588172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903933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1"/>
            <a:ext cx="8056878" cy="2054579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1504" y="2905760"/>
            <a:ext cx="7660642" cy="506307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733"/>
            </a:lvl1pPr>
            <a:lvl2pPr marL="396255" indent="0">
              <a:buFontTx/>
              <a:buNone/>
              <a:defRPr/>
            </a:lvl2pPr>
            <a:lvl3pPr marL="792510" indent="0">
              <a:buFontTx/>
              <a:buNone/>
              <a:defRPr/>
            </a:lvl3pPr>
            <a:lvl4pPr marL="1188766" indent="0">
              <a:buFontTx/>
              <a:buNone/>
              <a:defRPr/>
            </a:lvl4pPr>
            <a:lvl5pPr marL="158502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3764280"/>
            <a:ext cx="8328377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6898" y="2450821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10013" y="3588172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260573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2" y="2867437"/>
            <a:ext cx="8328379" cy="1272960"/>
          </a:xfrm>
        </p:spPr>
        <p:txBody>
          <a:bodyPr anchor="b">
            <a:normAutofit/>
          </a:bodyPr>
          <a:lstStyle>
            <a:lvl1pPr algn="l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4140397"/>
            <a:ext cx="8328379" cy="745680"/>
          </a:xfrm>
        </p:spPr>
        <p:txBody>
          <a:bodyPr anchor="t">
            <a:normAutofit/>
          </a:bodyPr>
          <a:lstStyle>
            <a:lvl1pPr marL="0" indent="0" algn="l"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805453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1"/>
            <a:ext cx="8056878" cy="1944512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122681" y="3154070"/>
            <a:ext cx="8328379" cy="76870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8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3925711"/>
            <a:ext cx="8328379" cy="1166707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6898" y="225269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4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10013" y="2971800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275334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1" y="851181"/>
            <a:ext cx="8328377" cy="19445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122681" y="3146145"/>
            <a:ext cx="8328379" cy="72908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27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0" y="3874346"/>
            <a:ext cx="8328381" cy="1218071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3" y="2971800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882918"/>
      </p:ext>
    </p:extLst>
  </p:cSld>
  <p:clrMapOvr>
    <a:masterClrMapping/>
  </p:clrMapOvr>
  <p:hf sldNum="0"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356A4493-677E-458B-91E2-579193E5AE19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GB"/>
              <a:t>© 2011 The McGraw-Hill Companies, Inc.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14688EEB-9B60-4DE9-ABB0-394AC0880206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3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202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99442" y="851181"/>
            <a:ext cx="1638776" cy="4241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2679" y="851181"/>
            <a:ext cx="6441955" cy="424123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80546">
              <a:defRPr/>
            </a:pPr>
            <a:fld id="{C7A6D466-135F-4E6F-86EE-7FCC0CF52DA5}" type="datetime2">
              <a:rPr lang="en-US" smtClean="0"/>
              <a:pPr defTabSz="880546">
                <a:defRPr/>
              </a:pPr>
              <a:t>Sunday, November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80546">
              <a:defRPr/>
            </a:pPr>
            <a:r>
              <a:rPr lang="en-GB"/>
              <a:t>© 2011 The McGraw-Hill Companies, Inc.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80546">
              <a:defRPr/>
            </a:pPr>
            <a:fld id="{FCEB373D-F2B9-4C2D-9E9F-62401CCCDD90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7682038" y="858520"/>
            <a:ext cx="0" cy="42265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7815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0" y="2593977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740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311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1" y="995363"/>
            <a:ext cx="8762529" cy="1435100"/>
          </a:xfrm>
        </p:spPr>
        <p:txBody>
          <a:bodyPr/>
          <a:lstStyle>
            <a:lvl1pPr>
              <a:defRPr sz="565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1043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3" y="2593977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8805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733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3" y="995363"/>
            <a:ext cx="8762529" cy="1435100"/>
          </a:xfrm>
        </p:spPr>
        <p:txBody>
          <a:bodyPr/>
          <a:lstStyle>
            <a:lvl1pPr>
              <a:defRPr sz="4239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317073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3638" y="0"/>
            <a:ext cx="10599300" cy="5942052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311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2683" y="851182"/>
            <a:ext cx="8321037" cy="11300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2216010"/>
            <a:ext cx="8321037" cy="28764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0501" y="5173135"/>
            <a:ext cx="138684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EDD0AD6B-F355-4037-ADFF-F163EE0CD617}" type="datetime2">
              <a:rPr lang="en-US" sz="1541" smtClean="0">
                <a:solidFill>
                  <a:srgbClr val="FFFFFF"/>
                </a:solidFill>
                <a:latin typeface="Arial" panose="020B0604020202020204" pitchFamily="34" charset="0"/>
              </a:rPr>
              <a:pPr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Sunday, November 1, 2026</a:t>
            </a:fld>
            <a:endParaRPr lang="en-US" sz="154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2682" y="5173135"/>
            <a:ext cx="6331781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117409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12">
                <a:solidFill>
                  <a:srgbClr val="FFFFFF"/>
                </a:solidFill>
                <a:latin typeface="Arial" panose="020B0604020202020204" pitchFamily="34" charset="0"/>
              </a:rPr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3383" y="5173135"/>
            <a:ext cx="47033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algn="ctr" defTabSz="1174090" fontAlgn="base">
              <a:spcBef>
                <a:spcPct val="0"/>
              </a:spcBef>
              <a:spcAft>
                <a:spcPct val="0"/>
              </a:spcAft>
              <a:defRPr/>
            </a:pPr>
            <a:fld id="{B277D119-B0AA-4827-9D25-6934AE296EF2}" type="slidenum">
              <a:rPr lang="en-US" altLang="en-US" sz="1798" smtClean="0">
                <a:solidFill>
                  <a:srgbClr val="7B9899"/>
                </a:solidFill>
                <a:latin typeface="Arial" panose="020B0604020202020204" pitchFamily="34" charset="0"/>
              </a:rPr>
              <a:pPr algn="ctr" defTabSz="11740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798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99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61" r:id="rId20"/>
  </p:sldLayoutIdLst>
  <p:hf sldNum="0" hdr="0" ftr="0"/>
  <p:txStyles>
    <p:titleStyle>
      <a:lvl1pPr algn="ctr" defTabSz="396246" rtl="0" eaLnBrk="1" latinLnBrk="0" hangingPunct="1">
        <a:spcBef>
          <a:spcPct val="0"/>
        </a:spcBef>
        <a:buNone/>
        <a:defRPr sz="3813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7655" indent="-247655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20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643902" indent="-247655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73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040148" indent="-247655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56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337334" indent="-148593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38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733581" indent="-148593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179359" indent="-198124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575605" indent="-198124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971853" indent="-198124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368100" indent="-198124" algn="l" defTabSz="396246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46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494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41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4988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235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81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729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69976" algn="l" defTabSz="396246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3638" y="0"/>
            <a:ext cx="10599300" cy="5942052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2682" y="851182"/>
            <a:ext cx="8321037" cy="11300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2216008"/>
            <a:ext cx="8321037" cy="28764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0501" y="5173133"/>
            <a:ext cx="138684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880546">
              <a:defRPr/>
            </a:pPr>
            <a:fld id="{EDD0AD6B-F355-4037-ADFF-F163EE0CD617}" type="datetime2">
              <a:rPr lang="en-US" smtClean="0"/>
              <a:pPr defTabSz="880546">
                <a:defRPr/>
              </a:pPr>
              <a:t>Sunday, November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2681" y="5173133"/>
            <a:ext cx="633178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880546"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3382" y="5173133"/>
            <a:ext cx="47033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880546">
              <a:defRPr/>
            </a:pPr>
            <a:fld id="{B277D119-B0AA-4827-9D25-6934AE296EF2}" type="slidenum">
              <a:rPr lang="en-US" altLang="en-US" smtClean="0"/>
              <a:pPr defTabSz="880546"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48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hf sldNum="0" hdr="0" ftr="0"/>
  <p:txStyles>
    <p:titleStyle>
      <a:lvl1pPr algn="ctr" defTabSz="396255" rtl="0" eaLnBrk="1" latinLnBrk="0" hangingPunct="1">
        <a:spcBef>
          <a:spcPct val="0"/>
        </a:spcBef>
        <a:buNone/>
        <a:defRPr sz="3813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7660" indent="-247660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20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643915" indent="-247660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73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040170" indent="-247660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56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337361" indent="-148596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38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733617" indent="-148596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179404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575659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971914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368170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55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510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66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5021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276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531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787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70042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3B861-4896-E2B8-4428-2303B8435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3412" y="1658338"/>
            <a:ext cx="5906913" cy="1313462"/>
          </a:xfrm>
        </p:spPr>
        <p:txBody>
          <a:bodyPr/>
          <a:lstStyle/>
          <a:p>
            <a:r>
              <a:rPr lang="en-US" sz="2400" dirty="0"/>
              <a:t>SUNDAY SERMON</a:t>
            </a:r>
            <a:br>
              <a:rPr lang="en-US" sz="2400" dirty="0"/>
            </a:b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November 2026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AIC Skyway, Nairobi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5954A-912D-B0CC-985B-5AF165FAC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Rev. Dominic Mulonzi</a:t>
            </a:r>
          </a:p>
          <a:p>
            <a:r>
              <a:rPr lang="en-US" sz="2800" dirty="0">
                <a:solidFill>
                  <a:srgbClr val="CC0000"/>
                </a:solidFill>
              </a:rPr>
              <a:t>0712097870</a:t>
            </a:r>
          </a:p>
        </p:txBody>
      </p:sp>
    </p:spTree>
    <p:extLst>
      <p:ext uri="{BB962C8B-B14F-4D97-AF65-F5344CB8AC3E}">
        <p14:creationId xmlns:p14="http://schemas.microsoft.com/office/powerpoint/2010/main" val="174756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103985" tIns="51992" rIns="103985" bIns="51992" rtlCol="0" anchor="b" anchorCtr="0">
            <a:normAutofit/>
          </a:bodyPr>
          <a:lstStyle/>
          <a:p>
            <a:r>
              <a:rPr lang="en-US" altLang="en-US" sz="565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</a:rPr>
              <a:t>TOPIC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48545" y="856074"/>
            <a:ext cx="9826508" cy="5397343"/>
          </a:xfrm>
        </p:spPr>
        <p:txBody>
          <a:bodyPr vert="horz" wrap="square" lIns="103985" tIns="51992" rIns="103985" bIns="51992" numCol="1" rtlCol="0" anchor="t" anchorCtr="0" compatLnSpc="1">
            <a:normAutofit/>
          </a:bodyPr>
          <a:lstStyle/>
          <a:p>
            <a:pPr marL="312275" indent="-312275" defTabSz="1174090">
              <a:lnSpc>
                <a:spcPct val="9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3082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defTabSz="1174090">
              <a:lnSpc>
                <a:spcPct val="90000"/>
              </a:lnSpc>
              <a:spcAft>
                <a:spcPts val="0"/>
              </a:spcAft>
              <a:buSzPct val="85000"/>
              <a:buNone/>
              <a:defRPr/>
            </a:pPr>
            <a:endParaRPr lang="en-US" sz="3082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altLang="en-US" sz="5136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en-US" sz="5136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</a:t>
            </a:r>
            <a:r>
              <a:rPr lang="en-US" altLang="en-US" sz="5136" b="1" dirty="0">
                <a:solidFill>
                  <a:srgbClr val="CC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5136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KEY</a:t>
            </a:r>
            <a:r>
              <a:rPr lang="en-US" altLang="en-US" sz="5136" b="1" dirty="0">
                <a:solidFill>
                  <a:srgbClr val="CC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5136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&amp; </a:t>
            </a:r>
            <a:r>
              <a:rPr lang="en-US" altLang="en-US" sz="5136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KEYS </a:t>
            </a:r>
            <a:r>
              <a:rPr lang="en-US" altLang="en-US" sz="5136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OF</a:t>
            </a:r>
            <a:r>
              <a:rPr lang="en-US" altLang="en-US" sz="5136" b="1" dirty="0">
                <a:solidFill>
                  <a:srgbClr val="7030A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5136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en-US" sz="5136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KINGDOM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US" altLang="en-US" sz="5136" b="1" dirty="0">
              <a:solidFill>
                <a:srgbClr val="7030A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312275" indent="-312275" defTabSz="1174090">
              <a:lnSpc>
                <a:spcPct val="9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5136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</p:txBody>
      </p:sp>
      <p:sp>
        <p:nvSpPr>
          <p:cNvPr id="20484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827539" y="6253417"/>
            <a:ext cx="8564817" cy="377081"/>
          </a:xfrm>
          <a:noFill/>
          <a:ln>
            <a:noFill/>
          </a:ln>
        </p:spPr>
        <p:txBody>
          <a:bodyPr vert="horz" lIns="103985" tIns="51992" rIns="103985" bIns="51992" rtlCol="0" anchor="ctr"/>
          <a:lstStyle/>
          <a:p>
            <a:pPr>
              <a:spcBef>
                <a:spcPct val="0"/>
              </a:spcBef>
            </a:pPr>
            <a:r>
              <a:rPr lang="en-US" altLang="en-US" sz="1541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762314" y="1019836"/>
            <a:ext cx="9441274" cy="1063162"/>
          </a:xfrm>
        </p:spPr>
        <p:txBody>
          <a:bodyPr vert="horz" wrap="square" lIns="103985" tIns="51992" rIns="103985" bIns="51992" rtlCol="0" anchor="b" anchorCtr="0">
            <a:normAutofit fontScale="90000"/>
          </a:bodyPr>
          <a:lstStyle/>
          <a:p>
            <a:pPr eaLnBrk="1" hangingPunct="1"/>
            <a:r>
              <a:rPr lang="en-US" altLang="en-US" sz="6163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BIBLE READING</a:t>
            </a:r>
            <a:br>
              <a:rPr lang="en-US" altLang="en-US" dirty="0">
                <a:latin typeface="Baskerville Old Face" panose="02020602080505020303" charset="0"/>
                <a:cs typeface="Baskerville Old Face" panose="02020602080505020303" charset="0"/>
              </a:rPr>
            </a:br>
            <a:endParaRPr lang="en-US" altLang="en-US" dirty="0">
              <a:latin typeface="Baskerville Old Face" panose="02020602080505020303" charset="0"/>
              <a:cs typeface="Baskerville Old Face" panose="02020602080505020303" charset="0"/>
            </a:endParaRPr>
          </a:p>
        </p:txBody>
      </p:sp>
      <p:sp>
        <p:nvSpPr>
          <p:cNvPr id="18436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925376" y="6316604"/>
            <a:ext cx="9284328" cy="373003"/>
          </a:xfrm>
          <a:noFill/>
          <a:ln>
            <a:noFill/>
          </a:ln>
        </p:spPr>
        <p:txBody>
          <a:bodyPr vert="horz" lIns="103985" tIns="51992" rIns="103985" bIns="51992" rtlCol="0" anchor="ctr"/>
          <a:lstStyle/>
          <a:p>
            <a:pPr algn="ctr">
              <a:spcBef>
                <a:spcPct val="0"/>
              </a:spcBef>
            </a:pPr>
            <a:endParaRPr lang="en-US" altLang="en-US" sz="1541" dirty="0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762314" y="633904"/>
            <a:ext cx="9804086" cy="5385114"/>
          </a:xfrm>
        </p:spPr>
        <p:txBody>
          <a:bodyPr vert="horz" wrap="square" lIns="103985" tIns="51992" rIns="103985" bIns="51992" rtlCol="0" anchor="t" anchorCtr="0">
            <a:normAutofit/>
          </a:bodyPr>
          <a:lstStyle>
            <a:lvl1pPr lvl="0">
              <a:buClr>
                <a:schemeClr val="accent1"/>
              </a:buClr>
              <a:buSzPct val="85000"/>
              <a:buFont typeface="Wingdings 2" panose="05020102010507070707" pitchFamily="18" charset="2"/>
              <a:defRPr sz="20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1700"/>
            </a:lvl2pPr>
            <a:lvl3pPr lvl="2">
              <a:buClr>
                <a:srgbClr val="8CADAE"/>
              </a:buClr>
              <a:buSzPct val="75000"/>
              <a:buFont typeface="Wingdings 2" panose="05020102010507070707" pitchFamily="18" charset="2"/>
              <a:defRPr sz="2000"/>
            </a:lvl3pPr>
            <a:lvl4pPr lvl="3">
              <a:buClr>
                <a:srgbClr val="8C7B70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rgbClr val="8FB08C"/>
              </a:buClr>
              <a:buSzTx/>
              <a:buFontTx/>
              <a:defRPr sz="1400"/>
            </a:lvl5pPr>
          </a:lstStyle>
          <a:p>
            <a:pPr marL="0" indent="0" algn="ctr">
              <a:lnSpc>
                <a:spcPct val="90000"/>
              </a:lnSpc>
              <a:buNone/>
            </a:pPr>
            <a:endParaRPr lang="en-US" altLang="en-US" dirty="0"/>
          </a:p>
          <a:p>
            <a:pPr marL="0" indent="0" algn="ctr">
              <a:lnSpc>
                <a:spcPct val="90000"/>
              </a:lnSpc>
              <a:buNone/>
            </a:pPr>
            <a:endParaRPr lang="en-US" altLang="en-US" sz="4109" dirty="0">
              <a:solidFill>
                <a:srgbClr val="7030A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b="1" dirty="0"/>
              <a:t>    </a:t>
            </a:r>
            <a:endParaRPr lang="en-US" altLang="en-US" sz="4622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4622" b="1" dirty="0"/>
              <a:t>      </a:t>
            </a:r>
            <a:r>
              <a:rPr lang="en-US" altLang="en-US" sz="4622" b="1" dirty="0">
                <a:latin typeface="Baskerville Old Face" panose="02020602080505020303" charset="0"/>
                <a:cs typeface="Baskerville Old Face" panose="02020602080505020303" charset="0"/>
              </a:rPr>
              <a:t>1</a:t>
            </a:r>
            <a:r>
              <a:rPr lang="en-US" altLang="en-US" sz="4622" b="1" baseline="30000" dirty="0">
                <a:latin typeface="Baskerville Old Face" panose="02020602080505020303" charset="0"/>
                <a:cs typeface="Baskerville Old Face" panose="02020602080505020303" charset="0"/>
              </a:rPr>
              <a:t>st</a:t>
            </a:r>
            <a:r>
              <a:rPr lang="en-US" altLang="en-US" sz="4622" b="1" dirty="0">
                <a:latin typeface="Baskerville Old Face" panose="02020602080505020303" charset="0"/>
                <a:cs typeface="Baskerville Old Face" panose="02020602080505020303" charset="0"/>
              </a:rPr>
              <a:t> Reading</a:t>
            </a:r>
            <a:r>
              <a:rPr lang="en-US" altLang="en-US" sz="4622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 :</a:t>
            </a:r>
            <a:r>
              <a:rPr lang="en-US" altLang="en-US" sz="4109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4109" b="1" dirty="0">
                <a:solidFill>
                  <a:srgbClr val="008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4622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Isaiah 22 </a:t>
            </a:r>
            <a:r>
              <a:rPr lang="en-US" altLang="en-US" sz="4622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</a:t>
            </a:r>
            <a:r>
              <a:rPr lang="en-US" altLang="en-US" sz="4622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20 </a:t>
            </a:r>
            <a:r>
              <a:rPr lang="en-US" altLang="en-US" sz="4622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- </a:t>
            </a:r>
            <a:r>
              <a:rPr lang="en-US" altLang="en-US" sz="4622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22</a:t>
            </a:r>
            <a:r>
              <a:rPr lang="en-US" altLang="en-US" sz="4622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4622" b="1" dirty="0">
              <a:solidFill>
                <a:srgbClr val="00206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4109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       </a:t>
            </a:r>
            <a:r>
              <a:rPr lang="en-US" altLang="en-US" sz="4622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2</a:t>
            </a:r>
            <a:r>
              <a:rPr lang="en-US" altLang="en-US" sz="4622" b="1" baseline="30000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nd </a:t>
            </a:r>
            <a:r>
              <a:rPr lang="en-US" altLang="en-US" sz="4622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Reading</a:t>
            </a:r>
            <a:r>
              <a:rPr lang="en-US" altLang="en-US" sz="4622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 </a:t>
            </a:r>
            <a:r>
              <a:rPr lang="en-US" altLang="en-US" sz="4109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:</a:t>
            </a:r>
            <a:r>
              <a:rPr lang="en-US" altLang="en-US" sz="4109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   Mathew</a:t>
            </a:r>
            <a:r>
              <a:rPr lang="en-US" altLang="en-US" sz="4109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 </a:t>
            </a:r>
            <a:r>
              <a:rPr lang="en-US" altLang="en-US" sz="4622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16</a:t>
            </a:r>
            <a:r>
              <a:rPr lang="en-US" altLang="en-US" sz="4622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:</a:t>
            </a:r>
            <a:r>
              <a:rPr lang="en-US" altLang="en-US" sz="4622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 </a:t>
            </a:r>
            <a:r>
              <a:rPr lang="en-US" altLang="en-US" sz="4622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13 </a:t>
            </a:r>
            <a:r>
              <a:rPr lang="en-US" altLang="en-US" sz="4622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- </a:t>
            </a:r>
            <a:r>
              <a:rPr lang="en-US" altLang="en-US" sz="4622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</a:rPr>
              <a:t>20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4622" dirty="0">
                <a:solidFill>
                  <a:srgbClr val="008000"/>
                </a:solidFill>
                <a:latin typeface="Baskerville Old Face" panose="02020602080505020303" charset="0"/>
                <a:cs typeface="Baskerville Old Face" panose="02020602080505020303" charset="0"/>
              </a:rPr>
              <a:t>                          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205961" y="113427"/>
            <a:ext cx="8321037" cy="1130018"/>
          </a:xfrm>
        </p:spPr>
        <p:txBody>
          <a:bodyPr vert="horz" wrap="square" lIns="103985" tIns="51992" rIns="103985" bIns="51992" rtlCol="0" anchor="b" anchorCtr="0">
            <a:normAutofit/>
          </a:bodyPr>
          <a:lstStyle/>
          <a:p>
            <a:r>
              <a:rPr lang="en-US" alt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682433" y="1357082"/>
            <a:ext cx="10070692" cy="5273416"/>
          </a:xfrm>
        </p:spPr>
        <p:txBody>
          <a:bodyPr vert="horz" wrap="square" lIns="103985" tIns="51992" rIns="103985" bIns="51992" numCol="1" rtlCol="0" anchor="t" anchorCtr="0" compatLnSpc="1">
            <a:normAutofit fontScale="92500" lnSpcReduction="20000"/>
          </a:bodyPr>
          <a:lstStyle/>
          <a:p>
            <a:pPr defTabSz="1174090">
              <a:lnSpc>
                <a:spcPct val="8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Kingdom of God is God’s House.  </a:t>
            </a:r>
            <a:r>
              <a:rPr lang="en-US" sz="3595" i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John 14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: </a:t>
            </a:r>
            <a:r>
              <a:rPr lang="en-US" sz="3595" i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2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,</a:t>
            </a:r>
            <a:r>
              <a:rPr lang="en-US" sz="3595" i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  </a:t>
            </a:r>
          </a:p>
          <a:p>
            <a:pPr marL="0" indent="0" defTabSz="1174090">
              <a:lnSpc>
                <a:spcPct val="80000"/>
              </a:lnSpc>
              <a:spcAft>
                <a:spcPts val="0"/>
              </a:spcAft>
              <a:buSzPct val="85000"/>
              <a:buNone/>
              <a:defRPr/>
            </a:pP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        2 Tim. 2</a:t>
            </a:r>
            <a:r>
              <a:rPr lang="en-US" sz="3595" i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: 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20, 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Heb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. 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3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: 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5 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- 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6, 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Colossians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.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 1</a:t>
            </a:r>
            <a:r>
              <a:rPr lang="en-US" sz="3595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</a:rPr>
              <a:t>: </a:t>
            </a:r>
            <a:r>
              <a:rPr lang="en-US" sz="3595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13</a:t>
            </a:r>
          </a:p>
          <a:p>
            <a:pPr marL="0" indent="0" defTabSz="1174090">
              <a:lnSpc>
                <a:spcPct val="50000"/>
              </a:lnSpc>
              <a:spcAft>
                <a:spcPts val="0"/>
              </a:spcAft>
              <a:buSzPct val="85000"/>
              <a:buNone/>
              <a:defRPr/>
            </a:pPr>
            <a:endParaRPr lang="en-US" sz="3595" i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defTabSz="1174090">
              <a:lnSpc>
                <a:spcPct val="6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3595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 House</a:t>
            </a:r>
            <a:r>
              <a:rPr lang="en-US" sz="3595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/</a:t>
            </a:r>
            <a:r>
              <a:rPr 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Kingdom has Several Keys.  </a:t>
            </a:r>
            <a:r>
              <a:rPr lang="en-US" sz="3595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Mat.16</a:t>
            </a:r>
            <a:r>
              <a:rPr lang="en-US" sz="3595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</a:t>
            </a:r>
            <a:r>
              <a:rPr lang="en-US" sz="3595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19</a:t>
            </a:r>
            <a:endParaRPr lang="en-US" sz="3595" dirty="0">
              <a:solidFill>
                <a:srgbClr val="00206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>
              <a:lnSpc>
                <a:spcPct val="60000"/>
              </a:lnSpc>
              <a:spcAft>
                <a:spcPts val="0"/>
              </a:spcAft>
              <a:buSzPct val="85000"/>
              <a:buNone/>
              <a:defRPr/>
            </a:pPr>
            <a:endParaRPr lang="en-US" sz="3595" dirty="0">
              <a:solidFill>
                <a:srgbClr val="00206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312275" indent="-312275" defTabSz="1174090">
              <a:lnSpc>
                <a:spcPct val="6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Biblically, Keys Symbolize; </a:t>
            </a:r>
            <a:r>
              <a:rPr lang="en-US" altLang="en-US" sz="3595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Authority</a:t>
            </a:r>
            <a:r>
              <a:rPr lang="en-US" altLang="en-US" sz="3595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and </a:t>
            </a:r>
            <a:r>
              <a:rPr lang="en-US" altLang="en-US" sz="3595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Access</a:t>
            </a:r>
            <a:r>
              <a:rPr lang="en-US" alt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</a:p>
          <a:p>
            <a:pPr marL="312275" indent="-312275" defTabSz="1174090">
              <a:lnSpc>
                <a:spcPct val="6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altLang="en-US" sz="3595" b="1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312275" indent="-312275" defTabSz="1174090">
              <a:lnSpc>
                <a:spcPct val="6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A Key</a:t>
            </a:r>
            <a:r>
              <a:rPr lang="en-US" sz="3595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/</a:t>
            </a:r>
            <a:r>
              <a:rPr lang="en-US" sz="3595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s is like a Password</a:t>
            </a:r>
            <a:r>
              <a:rPr lang="en-US" sz="3595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</a:p>
          <a:p>
            <a:pPr marL="312275" indent="-312275" defTabSz="1174090">
              <a:lnSpc>
                <a:spcPct val="3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altLang="en-US" sz="3595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>
              <a:lnSpc>
                <a:spcPct val="30000"/>
              </a:lnSpc>
              <a:spcAft>
                <a:spcPts val="0"/>
              </a:spcAft>
              <a:buSzPct val="85000"/>
              <a:buNone/>
              <a:defRPr/>
            </a:pPr>
            <a:endParaRPr lang="en-US" altLang="en-US" sz="3595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312275" indent="-312275" defTabSz="1174090">
              <a:lnSpc>
                <a:spcPct val="3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To fulfill God’s Purpose,  to access the Kingdom </a:t>
            </a:r>
          </a:p>
          <a:p>
            <a:pPr marL="312275" indent="-312275" defTabSz="1174090">
              <a:lnSpc>
                <a:spcPct val="3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3595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>
              <a:lnSpc>
                <a:spcPct val="30000"/>
              </a:lnSpc>
              <a:spcAft>
                <a:spcPts val="0"/>
              </a:spcAft>
              <a:buSzPct val="85000"/>
              <a:buNone/>
              <a:defRPr/>
            </a:pP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</a:t>
            </a:r>
          </a:p>
          <a:p>
            <a:pPr marL="0" indent="0" defTabSz="1174090">
              <a:lnSpc>
                <a:spcPct val="30000"/>
              </a:lnSpc>
              <a:spcAft>
                <a:spcPts val="0"/>
              </a:spcAft>
              <a:buSzPct val="85000"/>
              <a:buNone/>
              <a:defRPr/>
            </a:pP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and the goodies, </a:t>
            </a:r>
            <a:r>
              <a:rPr lang="en-US" sz="3595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Believers</a:t>
            </a: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3595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Must </a:t>
            </a: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Possess the Key</a:t>
            </a:r>
            <a:r>
              <a:rPr lang="en-US" sz="3595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/</a:t>
            </a:r>
            <a:r>
              <a:rPr lang="en-US" sz="3595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s.</a:t>
            </a:r>
          </a:p>
          <a:p>
            <a:pPr marL="0" indent="0" defTabSz="1174090">
              <a:lnSpc>
                <a:spcPct val="80000"/>
              </a:lnSpc>
              <a:spcAft>
                <a:spcPts val="0"/>
              </a:spcAft>
              <a:buSzPct val="85000"/>
              <a:buNone/>
              <a:defRPr/>
            </a:pPr>
            <a:endParaRPr lang="en-US" sz="3595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defTabSz="1174090">
              <a:lnSpc>
                <a:spcPct val="8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altLang="en-US" sz="3595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>
              <a:lnSpc>
                <a:spcPct val="80000"/>
              </a:lnSpc>
              <a:spcAft>
                <a:spcPts val="0"/>
              </a:spcAft>
              <a:buSzPct val="85000"/>
              <a:buNone/>
              <a:defRPr/>
            </a:pPr>
            <a:endParaRPr lang="en-US" altLang="en-US" sz="3595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0" indent="0" defTabSz="1174090">
              <a:lnSpc>
                <a:spcPct val="90000"/>
              </a:lnSpc>
              <a:spcAft>
                <a:spcPts val="0"/>
              </a:spcAft>
              <a:buSzPct val="85000"/>
              <a:buNone/>
              <a:defRPr/>
            </a:pPr>
            <a:endParaRPr lang="en-US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defTabSz="1174090" fontAlgn="base">
              <a:lnSpc>
                <a:spcPct val="9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altLang="en-US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Bookman Old Style" panose="02050604050505020204" pitchFamily="18" charset="0"/>
                <a:sym typeface="+mn-ea"/>
              </a:rPr>
              <a:t>  </a:t>
            </a:r>
            <a:r>
              <a:rPr lang="en-US" altLang="en-US" b="1" i="1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Bookman Old Style" panose="02050604050505020204" pitchFamily="18" charset="0"/>
                <a:sym typeface="+mn-ea"/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marL="312275" indent="-312275" defTabSz="1174090">
              <a:lnSpc>
                <a:spcPct val="90000"/>
              </a:lnSpc>
              <a:spcAft>
                <a:spcPts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3082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508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827539" y="6253417"/>
            <a:ext cx="8564817" cy="377081"/>
          </a:xfrm>
          <a:noFill/>
          <a:ln>
            <a:noFill/>
          </a:ln>
        </p:spPr>
        <p:txBody>
          <a:bodyPr vert="horz" lIns="103985" tIns="51992" rIns="103985" bIns="51992" rtlCol="0" anchor="ctr"/>
          <a:lstStyle/>
          <a:p>
            <a:pPr>
              <a:spcBef>
                <a:spcPct val="0"/>
              </a:spcBef>
            </a:pPr>
            <a:r>
              <a:rPr lang="en-US" altLang="en-US" sz="1541" dirty="0">
                <a:solidFill>
                  <a:srgbClr val="008000"/>
                </a:solidFill>
              </a:rPr>
              <a:t> </a:t>
            </a:r>
            <a:r>
              <a:rPr lang="en-US" altLang="en-US" sz="1541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1122681" y="456327"/>
            <a:ext cx="8321037" cy="1130018"/>
          </a:xfrm>
        </p:spPr>
        <p:txBody>
          <a:bodyPr vert="horz" wrap="square" lIns="103985" tIns="51992" rIns="103985" bIns="51992" rtlCol="0" anchor="b" anchorCtr="0">
            <a:normAutofit fontScale="90000"/>
          </a:bodyPr>
          <a:lstStyle/>
          <a:p>
            <a:pPr eaLnBrk="1" hangingPunct="1"/>
            <a:r>
              <a:rPr lang="en-US" altLang="en-US" sz="4622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KEY </a:t>
            </a:r>
            <a:r>
              <a:rPr lang="en-US" altLang="en-US" sz="4622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KEYS </a:t>
            </a:r>
            <a:r>
              <a:rPr lang="en-US" altLang="en-US" sz="4622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OF</a:t>
            </a:r>
            <a:r>
              <a:rPr lang="en-US" altLang="en-US" sz="4622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</a:rPr>
              <a:t> THE KINGDOM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809571" y="1367399"/>
            <a:ext cx="9207265" cy="4046266"/>
          </a:xfrm>
        </p:spPr>
        <p:txBody>
          <a:bodyPr vert="horz" wrap="square" lIns="103985" tIns="51992" rIns="103985" bIns="51992" numCol="1" rtlCol="0" anchor="t" anchorCtr="0" compatLnSpc="1">
            <a:normAutofit/>
          </a:bodyPr>
          <a:lstStyle/>
          <a:p>
            <a:pPr marL="0" indent="0" algn="ctr" defTabSz="1174090" fontAlgn="base">
              <a:lnSpc>
                <a:spcPct val="7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alt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</a:rPr>
              <a:t> </a:t>
            </a:r>
            <a:endParaRPr lang="en-US" altLang="en-US" sz="2400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0" indent="0" defTabSz="1174090" fontAlgn="base">
              <a:lnSpc>
                <a:spcPct val="6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altLang="en-US" sz="2400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(i)</a:t>
            </a:r>
            <a:r>
              <a:rPr lang="en-US" alt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</a:t>
            </a:r>
            <a:r>
              <a:rPr lang="en-US" alt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Wisdom</a:t>
            </a:r>
            <a:r>
              <a:rPr lang="en-US" alt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&amp;</a:t>
            </a:r>
            <a:r>
              <a:rPr lang="en-US" alt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Knowledge. </a:t>
            </a:r>
            <a:r>
              <a:rPr lang="en-US" altLang="en-US" sz="240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Luke</a:t>
            </a:r>
            <a:r>
              <a:rPr lang="en-US" altLang="en-US" sz="2400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11</a:t>
            </a:r>
            <a:r>
              <a:rPr lang="en-US" altLang="en-US" sz="2400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altLang="en-US" sz="2400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52</a:t>
            </a:r>
            <a:r>
              <a:rPr lang="en-US" altLang="en-US" sz="2400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,  </a:t>
            </a:r>
            <a:r>
              <a:rPr lang="en-US" alt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Matt</a:t>
            </a:r>
            <a:r>
              <a:rPr lang="en-US" altLang="en-US" sz="2400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alt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16</a:t>
            </a:r>
            <a:r>
              <a:rPr lang="en-US" altLang="en-US" sz="2400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alt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16</a:t>
            </a:r>
          </a:p>
          <a:p>
            <a:pPr marL="0" indent="0" defTabSz="1174090" fontAlgn="base">
              <a:lnSpc>
                <a:spcPct val="6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rgbClr val="00800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altLang="en-US" sz="2400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(ii)  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Word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&amp;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Prayer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Matt 7:7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,  </a:t>
            </a:r>
            <a:r>
              <a:rPr lang="en-US" sz="2400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Matt 16:19b.</a:t>
            </a:r>
            <a:endParaRPr lang="en-US" sz="2400" b="1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altLang="en-US" sz="2400" b="1" dirty="0">
              <a:solidFill>
                <a:srgbClr val="FF0066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endParaRPr lang="en-US" sz="2400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(iii)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Holiness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&amp;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Righteousness. </a:t>
            </a:r>
            <a:r>
              <a:rPr lang="en-US" sz="2400" b="1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Psa</a:t>
            </a:r>
            <a:r>
              <a:rPr lang="en-US" sz="2400" b="1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24</a:t>
            </a:r>
            <a:r>
              <a:rPr 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sz="2400" b="1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3 </a:t>
            </a:r>
            <a:r>
              <a:rPr 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-</a:t>
            </a:r>
            <a:r>
              <a:rPr lang="en-US" sz="2400" b="1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4</a:t>
            </a:r>
            <a:r>
              <a:rPr lang="en-US" sz="2400" b="1" noProof="0" dirty="0">
                <a:ln>
                  <a:noFill/>
                </a:ln>
                <a:effectLst/>
                <a:uLnTx/>
                <a:uFillTx/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,  Matt 5:20</a:t>
            </a: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</a:p>
          <a:p>
            <a:pPr marL="514350" indent="-514350" defTabSz="1174090" fontAlgn="base">
              <a:lnSpc>
                <a:spcPct val="30000"/>
              </a:lnSpc>
              <a:spcAft>
                <a:spcPct val="0"/>
              </a:spcAft>
              <a:buSzPct val="85000"/>
              <a:buAutoNum type="romanLcParenBoth" startAt="4"/>
              <a:defRPr/>
            </a:pP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Jesus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Christ,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the Lion of Judah, the root of David (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Rev. 5: 5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) – </a:t>
            </a: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   The Key of David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Isa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22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22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  <a:endParaRPr lang="en-US" sz="2400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4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dirty="0">
                <a:latin typeface="Bookman Old Style" panose="02050604050505020204" pitchFamily="18" charset="0"/>
                <a:sym typeface="+mn-ea"/>
              </a:rPr>
              <a:t>      </a:t>
            </a:r>
            <a:endParaRPr lang="en-US" altLang="en-US" sz="2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defTabSz="1174090">
              <a:lnSpc>
                <a:spcPct val="80000"/>
              </a:lnSpc>
              <a:spcAft>
                <a:spcPts val="0"/>
              </a:spcAft>
              <a:buSzPct val="85000"/>
              <a:buNone/>
              <a:defRPr/>
            </a:pP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i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NB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 The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Key 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to the House </a:t>
            </a:r>
            <a:r>
              <a:rPr lang="en-US" sz="2400" b="1" i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/ 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Kingdom of David opened </a:t>
            </a:r>
            <a:r>
              <a:rPr lang="en-US" sz="2400" b="1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every door</a:t>
            </a:r>
            <a:r>
              <a:rPr lang="en-US" sz="2400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and </a:t>
            </a:r>
            <a:r>
              <a:rPr lang="en-US" sz="2400" b="1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every gate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in the Palace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 </a:t>
            </a:r>
            <a:endParaRPr lang="en-US" sz="2400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</p:txBody>
      </p:sp>
      <p:sp>
        <p:nvSpPr>
          <p:cNvPr id="26628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976333" y="6316605"/>
            <a:ext cx="8664692" cy="228286"/>
          </a:xfrm>
          <a:noFill/>
          <a:ln>
            <a:noFill/>
          </a:ln>
        </p:spPr>
        <p:txBody>
          <a:bodyPr vert="horz" lIns="103985" tIns="51992" rIns="103985" bIns="51992" rtlCol="0" anchor="ctr"/>
          <a:lstStyle/>
          <a:p>
            <a:pPr>
              <a:spcBef>
                <a:spcPct val="0"/>
              </a:spcBef>
            </a:pPr>
            <a:r>
              <a:rPr lang="en-US" altLang="en-US" sz="1541" dirty="0"/>
              <a:t>. </a:t>
            </a:r>
            <a:endParaRPr lang="en-US" altLang="en-US" sz="154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811231" y="154991"/>
            <a:ext cx="8321037" cy="1130018"/>
          </a:xfrm>
        </p:spPr>
        <p:txBody>
          <a:bodyPr vert="horz" wrap="square" lIns="103985" tIns="51992" rIns="103985" bIns="51992" rtlCol="0" anchor="b" anchorCtr="0">
            <a:normAutofit/>
          </a:bodyPr>
          <a:lstStyle/>
          <a:p>
            <a:r>
              <a:rPr lang="en-US" altLang="en-US" sz="5136" b="1" dirty="0">
                <a:solidFill>
                  <a:srgbClr val="7030A0"/>
                </a:solidFill>
                <a:latin typeface="Baskerville Old Face" panose="02020602080505020303" charset="0"/>
                <a:cs typeface="Baskerville Old Face" panose="02020602080505020303" charset="0"/>
              </a:rPr>
              <a:t>CONCLUSION</a:t>
            </a:r>
            <a:endParaRPr lang="en-US" altLang="en-US" sz="5136" dirty="0">
              <a:solidFill>
                <a:srgbClr val="7030A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738494" y="1285009"/>
            <a:ext cx="9371973" cy="5566112"/>
          </a:xfrm>
        </p:spPr>
        <p:txBody>
          <a:bodyPr vert="horz" wrap="square" lIns="103985" tIns="51992" rIns="103985" bIns="51992" numCol="1" rtlCol="0" anchor="t" anchorCtr="0" compatLnSpc="1">
            <a:normAutofit/>
          </a:bodyPr>
          <a:lstStyle/>
          <a:p>
            <a:pPr marL="0" indent="0" defTabSz="1174090">
              <a:lnSpc>
                <a:spcPct val="30000"/>
              </a:lnSpc>
              <a:spcAft>
                <a:spcPts val="0"/>
              </a:spcAft>
              <a:buSzPct val="85000"/>
              <a:buNone/>
              <a:defRPr/>
            </a:pPr>
            <a:endParaRPr lang="en-US" sz="2400" b="1" noProof="0" dirty="0">
              <a:ln>
                <a:noFill/>
              </a:ln>
              <a:effectLst/>
              <a:uLnTx/>
              <a:uFillTx/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All Keys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of the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of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G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/ </a:t>
            </a:r>
            <a:r>
              <a:rPr lang="en-US" sz="240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House of David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and even the Keys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to the world </a:t>
            </a: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of the dead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have been given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to us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Believers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through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Jesus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the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Christ.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endParaRPr lang="en-US" sz="2400" b="1" dirty="0">
              <a:solidFill>
                <a:srgbClr val="00206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1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1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rgbClr val="C0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In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Rev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3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7,  </a:t>
            </a:r>
            <a:r>
              <a:rPr lang="en-US" sz="2400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Jesus holds the </a:t>
            </a:r>
            <a:r>
              <a:rPr lang="en-US" sz="2400" b="1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Key </a:t>
            </a:r>
            <a:r>
              <a:rPr lang="en-US" sz="2400" b="1" i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of</a:t>
            </a:r>
            <a:r>
              <a:rPr lang="en-US" sz="2400" b="1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David;</a:t>
            </a:r>
            <a:r>
              <a:rPr lang="en-US" sz="2400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in </a:t>
            </a:r>
            <a:r>
              <a:rPr lang="en-US" sz="240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Rev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sz="2400" b="1" dirty="0">
                <a:solidFill>
                  <a:srgbClr val="0070C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18,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Keys </a:t>
            </a:r>
            <a:r>
              <a:rPr lang="en-US" sz="2400" b="1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of </a:t>
            </a: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2400" b="1" i="1" dirty="0">
              <a:solidFill>
                <a:srgbClr val="FF0066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b="1" i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Death </a:t>
            </a:r>
            <a:r>
              <a:rPr lang="en-US" sz="2400" b="1" i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&amp;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Grave (</a:t>
            </a:r>
            <a:r>
              <a:rPr lang="en-US" sz="2400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HB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), then in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Isaiah 22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22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i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&amp;  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16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19a </a:t>
            </a:r>
            <a:r>
              <a:rPr lang="en-US" sz="2400" b="1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he hands </a:t>
            </a: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i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b="1" i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over</a:t>
            </a:r>
            <a:r>
              <a:rPr lang="en-US" sz="2400" b="1" i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the Key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&amp;</a:t>
            </a:r>
            <a:r>
              <a:rPr lang="en-US" sz="2400" b="1" dirty="0">
                <a:solidFill>
                  <a:srgbClr val="00206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Keys.</a:t>
            </a:r>
            <a:endParaRPr lang="en-US" sz="2400" b="1" dirty="0">
              <a:solidFill>
                <a:srgbClr val="FF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endParaRPr lang="en-US" sz="2400" b="1" dirty="0">
              <a:solidFill>
                <a:schemeClr val="tx1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All Authority</a:t>
            </a:r>
            <a:r>
              <a:rPr lang="en-US" sz="2400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has been given to us,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28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18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-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20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Whatever you bind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or </a:t>
            </a:r>
          </a:p>
          <a:p>
            <a:pPr defTabSz="1174090" fontAlgn="base">
              <a:lnSpc>
                <a:spcPct val="30000"/>
              </a:lnSpc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srgbClr val="FF0000"/>
              </a:solidFill>
              <a:latin typeface="Baskerville Old Face" panose="02020602080505020303" charset="0"/>
              <a:cs typeface="Baskerville Old Face" panose="02020602080505020303" charset="0"/>
              <a:sym typeface="+mn-ea"/>
            </a:endParaRPr>
          </a:p>
          <a:p>
            <a:pPr marL="0" indent="0" defTabSz="1174090" fontAlgn="base">
              <a:lnSpc>
                <a:spcPct val="30000"/>
              </a:lnSpc>
              <a:spcAft>
                <a:spcPct val="0"/>
              </a:spcAft>
              <a:buSzPct val="85000"/>
              <a:buNone/>
              <a:defRPr/>
            </a:pP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   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loose on earth shall be bound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or </a:t>
            </a:r>
            <a:r>
              <a:rPr lang="en-US" sz="2400" b="1" dirty="0"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loosed in heaven.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Matt 16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: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 19b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.</a:t>
            </a:r>
            <a:endParaRPr lang="en-US" altLang="en-US" sz="2400" dirty="0">
              <a:solidFill>
                <a:srgbClr val="FF0066"/>
              </a:solidFill>
              <a:latin typeface="Bookman Old Style" panose="02050604050505020204" pitchFamily="18" charset="0"/>
            </a:endParaRPr>
          </a:p>
          <a:p>
            <a:pPr marL="0" indent="0" defTabSz="1174090" fontAlgn="base">
              <a:spcAft>
                <a:spcPct val="0"/>
              </a:spcAft>
              <a:buSzPct val="85000"/>
              <a:buNone/>
              <a:defRPr/>
            </a:pPr>
            <a:endParaRPr lang="en-US" altLang="en-US" sz="2400" dirty="0">
              <a:solidFill>
                <a:srgbClr val="008000"/>
              </a:solidFill>
              <a:latin typeface="Bookman Old Style" panose="02050604050505020204" pitchFamily="18" charset="0"/>
            </a:endParaRPr>
          </a:p>
          <a:p>
            <a:pPr marL="0" indent="0" defTabSz="1174090" fontAlgn="base">
              <a:spcAft>
                <a:spcPct val="0"/>
              </a:spcAft>
              <a:buSzPct val="85000"/>
              <a:buNone/>
              <a:defRPr/>
            </a:pPr>
            <a:endParaRPr lang="en-US" altLang="en-US" sz="2400" dirty="0">
              <a:solidFill>
                <a:srgbClr val="008000"/>
              </a:solidFill>
              <a:latin typeface="Bookman Old Style" panose="02050604050505020204" pitchFamily="18" charset="0"/>
            </a:endParaRPr>
          </a:p>
          <a:p>
            <a:pPr marL="312275" indent="-312275" defTabSz="1174090" fontAlgn="base">
              <a:spcAft>
                <a:spcPct val="0"/>
              </a:spcAft>
              <a:buSzPct val="85000"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676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383196" y="6261570"/>
            <a:ext cx="9371973" cy="385234"/>
          </a:xfrm>
          <a:noFill/>
          <a:ln>
            <a:noFill/>
          </a:ln>
        </p:spPr>
        <p:txBody>
          <a:bodyPr vert="horz" lIns="103985" tIns="51992" rIns="103985" bIns="51992" rtlCol="0" anchor="ctr"/>
          <a:lstStyle/>
          <a:p>
            <a:pPr>
              <a:spcBef>
                <a:spcPct val="0"/>
              </a:spcBef>
            </a:pPr>
            <a:endParaRPr lang="en-US" altLang="en-US" sz="154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103985" tIns="51992" rIns="103985" bIns="51992" rtlCol="0" anchor="b" anchorCtr="0">
            <a:normAutofit/>
          </a:bodyPr>
          <a:lstStyle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END OF SERMON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49767" y="725625"/>
            <a:ext cx="9860343" cy="5087526"/>
          </a:xfrm>
        </p:spPr>
        <p:txBody>
          <a:bodyPr vert="horz" wrap="square" lIns="103985" tIns="51992" rIns="103985" bIns="51992" numCol="1" rtlCol="0" anchor="t" anchorCtr="0" compatLnSpc="1">
            <a:normAutofit/>
          </a:bodyPr>
          <a:lstStyle/>
          <a:p>
            <a:pPr marL="312275" indent="-312275" defTabSz="1174090" fontAlgn="base">
              <a:spcAft>
                <a:spcPct val="0"/>
              </a:spcAft>
              <a:buSzPct val="85000"/>
              <a:buFont typeface="Wingdings 2" panose="05020102010507070707" pitchFamily="18" charset="2"/>
              <a:buChar char=""/>
              <a:defRPr/>
            </a:pPr>
            <a:endParaRPr lang="en-US" altLang="en-US" sz="2311" dirty="0">
              <a:solidFill>
                <a:schemeClr val="tx1"/>
              </a:solidFill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endParaRPr lang="en-US" sz="2311" dirty="0">
              <a:solidFill>
                <a:schemeClr val="tx1"/>
              </a:solidFill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endParaRPr lang="en-US" sz="2311" dirty="0">
              <a:solidFill>
                <a:schemeClr val="tx1"/>
              </a:solidFill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endParaRPr lang="en-US" sz="2311" dirty="0">
              <a:solidFill>
                <a:schemeClr val="tx1"/>
              </a:solidFill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endParaRPr lang="en-US" sz="2311" dirty="0">
              <a:solidFill>
                <a:schemeClr val="tx1"/>
              </a:solidFill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r>
              <a:rPr lang="en-US" sz="2568" dirty="0">
                <a:solidFill>
                  <a:srgbClr val="008000"/>
                </a:solidFill>
              </a:rPr>
              <a:t> </a:t>
            </a:r>
            <a:r>
              <a:rPr lang="en-US" altLang="en-US" sz="3595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God bless you all.   </a:t>
            </a: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r>
              <a:rPr lang="en-US" altLang="en-US" sz="3595" dirty="0">
                <a:solidFill>
                  <a:srgbClr val="FF0000"/>
                </a:solidFill>
                <a:latin typeface="Baskerville Old Face" panose="02020602080505020303" charset="0"/>
                <a:cs typeface="Baskerville Old Face" panose="02020602080505020303" charset="0"/>
                <a:sym typeface="+mn-ea"/>
              </a:rPr>
              <a:t>Rev. Dominic  Mulonzi</a:t>
            </a:r>
            <a:endParaRPr lang="en-US" altLang="en-US" sz="3595" dirty="0">
              <a:solidFill>
                <a:srgbClr val="FF000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0" indent="0" algn="ctr" defTabSz="1174090" fontAlgn="base">
              <a:spcAft>
                <a:spcPct val="0"/>
              </a:spcAft>
              <a:buSzPct val="85000"/>
              <a:buNone/>
              <a:defRPr/>
            </a:pPr>
            <a:endParaRPr lang="en-US" altLang="en-US" sz="3595" dirty="0">
              <a:solidFill>
                <a:srgbClr val="008000"/>
              </a:solidFill>
              <a:latin typeface="Baskerville Old Face" panose="02020602080505020303" charset="0"/>
              <a:cs typeface="Baskerville Old Face" panose="02020602080505020303" charset="0"/>
            </a:endParaRPr>
          </a:p>
          <a:p>
            <a:pPr marL="312275" indent="-312275" algn="ctr" defTabSz="1174090" fontAlgn="base">
              <a:spcAft>
                <a:spcPct val="0"/>
              </a:spcAft>
              <a:buSzPct val="85000"/>
              <a:buFont typeface="Wingdings 2" panose="05020102010507070707" pitchFamily="18" charset="2"/>
              <a:buChar char=""/>
              <a:defRPr/>
            </a:pPr>
            <a:endParaRPr lang="en-US" altLang="en-US" sz="2568" dirty="0">
              <a:solidFill>
                <a:schemeClr val="tx1"/>
              </a:solidFill>
            </a:endParaRPr>
          </a:p>
          <a:p>
            <a:pPr marL="312275" indent="-312275" algn="ctr" defTabSz="1174090" fontAlgn="base">
              <a:spcAft>
                <a:spcPct val="0"/>
              </a:spcAft>
              <a:buSzPct val="85000"/>
              <a:buFont typeface="Wingdings 2" panose="05020102010507070707" pitchFamily="18" charset="2"/>
              <a:buChar char=""/>
              <a:defRPr/>
            </a:pPr>
            <a:endParaRPr lang="en-US" altLang="en-US" sz="231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sermon_1789290789_13._09._2026_SERVANTS_IN_THE_NEW_TESTAMENT</Template>
  <TotalTime>119</TotalTime>
  <Words>385</Words>
  <Application>Microsoft Office PowerPoint</Application>
  <PresentationFormat>Custom</PresentationFormat>
  <Paragraphs>87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Baskerville Old Face</vt:lpstr>
      <vt:lpstr>Wingdings 2</vt:lpstr>
      <vt:lpstr>Garamond</vt:lpstr>
      <vt:lpstr>Bookman Old Style</vt:lpstr>
      <vt:lpstr>Organic</vt:lpstr>
      <vt:lpstr>1_Organic</vt:lpstr>
      <vt:lpstr>SUNDAY SERMON 1ST November 2026  AIC Skyway, Nairobi</vt:lpstr>
      <vt:lpstr>TOPIC</vt:lpstr>
      <vt:lpstr>BIBLE READING </vt:lpstr>
      <vt:lpstr>INTRODUCTION</vt:lpstr>
      <vt:lpstr>KEY KEYS OF THE KINGDOM</vt:lpstr>
      <vt:lpstr>CONCLUSION</vt:lpstr>
      <vt:lpstr>END OF SERMON</vt:lpstr>
    </vt:vector>
  </TitlesOfParts>
  <Manager>Rose Range</Manager>
  <Company>AzureWing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Sawyer</dc:title>
  <dc:subject>Using Information Technology 7e</dc:subject>
  <dc:creator>Linda Crane</dc:creator>
  <cp:lastModifiedBy>meshackmbithi90@gmail.com</cp:lastModifiedBy>
  <cp:revision>834</cp:revision>
  <dcterms:created xsi:type="dcterms:W3CDTF">2005-09-07T15:11:00Z</dcterms:created>
  <dcterms:modified xsi:type="dcterms:W3CDTF">2026-11-01T08:14:15Z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CF22937C63164FF19E27BB3D93A57385_12</vt:lpwstr>
  </property>
  <property fmtid="{D5CDD505-2E9C-101B-9397-08002B2CF9AE}" pid="3" name="KSOProductBuildVer">
    <vt:lpwstr>1033-12.1.0.29162</vt:lpwstr>
  </property>
</Properties>
</file>