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0" r:id="rId1"/>
  </p:sldMasterIdLst>
  <p:notesMasterIdLst>
    <p:notesMasterId r:id="rId10"/>
  </p:notesMasterIdLst>
  <p:handoutMasterIdLst>
    <p:handoutMasterId r:id="rId11"/>
  </p:handoutMasterIdLst>
  <p:sldIdLst>
    <p:sldId id="256" r:id="rId2"/>
    <p:sldId id="318" r:id="rId3"/>
    <p:sldId id="330" r:id="rId4"/>
    <p:sldId id="332" r:id="rId5"/>
    <p:sldId id="331" r:id="rId6"/>
    <p:sldId id="301" r:id="rId7"/>
    <p:sldId id="333" r:id="rId8"/>
    <p:sldId id="32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3" userDrawn="1">
          <p15:clr>
            <a:srgbClr val="A4A3A4"/>
          </p15:clr>
        </p15:guide>
        <p15:guide id="2" pos="38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3399"/>
    <a:srgbClr val="FF0066"/>
    <a:srgbClr val="AF1149"/>
    <a:srgbClr val="AC148F"/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55"/>
    <p:restoredTop sz="89261"/>
  </p:normalViewPr>
  <p:slideViewPr>
    <p:cSldViewPr showGuides="1">
      <p:cViewPr varScale="1">
        <p:scale>
          <a:sx n="83" d="100"/>
          <a:sy n="83" d="100"/>
        </p:scale>
        <p:origin x="810" y="78"/>
      </p:cViewPr>
      <p:guideLst>
        <p:guide orient="horz" pos="2163"/>
        <p:guide pos="38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99AE97B-EEBC-41DD-9FF3-E3833223CE05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10/25/2026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E596856-5B1B-4EFA-95C1-D211C1DE894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‹#›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434A9D1-92A7-4141-97D0-3EEA56EB3CB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10/25/2026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94AF6AB-E4FD-4844-8DC8-9BDBC9B74CA3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‹#›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en-US" altLang="en-US" dirty="0"/>
          </a:p>
        </p:txBody>
      </p:sp>
      <p:sp>
        <p:nvSpPr>
          <p:cNvPr id="21508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en-US" altLang="en-US" sz="1200" dirty="0"/>
              <a:t>5</a:t>
            </a:fld>
            <a:endParaRPr lang="en-US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3" y="0"/>
            <a:ext cx="12231160" cy="6856213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9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9" y="3657598"/>
            <a:ext cx="6815669" cy="1320801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3" y="5037663"/>
            <a:ext cx="897467" cy="2794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1" y="5037663"/>
            <a:ext cx="551167" cy="279400"/>
          </a:xfrm>
        </p:spPr>
        <p:txBody>
          <a:bodyPr/>
          <a:lstStyle/>
          <a:p>
            <a:pPr>
              <a:defRPr/>
            </a:pPr>
            <a:fld id="{8F9359D1-BA5F-42BD-A706-51AF1F78766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401" y="3522132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6612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7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7950D8-0A35-413A-AC05-9F20D10EE520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99693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8"/>
            <a:ext cx="8158688" cy="1822513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2"/>
            <a:ext cx="8158691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1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5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7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CB69F0-8E13-49B7-A18A-4160A1EAD1E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5" y="3710584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8458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7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9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5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ACD022-2E4B-4550-9396-3CB69A911729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70207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658534"/>
            <a:ext cx="4718304" cy="576261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14" indent="0">
              <a:buNone/>
              <a:defRPr sz="2000" b="1"/>
            </a:lvl2pPr>
            <a:lvl3pPr marL="914428" indent="0">
              <a:buNone/>
              <a:defRPr sz="1800" b="1"/>
            </a:lvl3pPr>
            <a:lvl4pPr marL="1371643" indent="0">
              <a:buNone/>
              <a:defRPr sz="1600" b="1"/>
            </a:lvl4pPr>
            <a:lvl5pPr marL="1828857" indent="0">
              <a:buNone/>
              <a:defRPr sz="1600" b="1"/>
            </a:lvl5pPr>
            <a:lvl6pPr marL="2286071" indent="0">
              <a:buNone/>
              <a:defRPr sz="1600" b="1"/>
            </a:lvl6pPr>
            <a:lvl7pPr marL="2743285" indent="0">
              <a:buNone/>
              <a:defRPr sz="1600" b="1"/>
            </a:lvl7pPr>
            <a:lvl8pPr marL="3200500" indent="0">
              <a:buNone/>
              <a:defRPr sz="1600" b="1"/>
            </a:lvl8pPr>
            <a:lvl9pPr marL="365771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1" y="3243264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4"/>
            <a:ext cx="4718304" cy="576261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14" indent="0">
              <a:buNone/>
              <a:defRPr sz="2000" b="1"/>
            </a:lvl2pPr>
            <a:lvl3pPr marL="914428" indent="0">
              <a:buNone/>
              <a:defRPr sz="1800" b="1"/>
            </a:lvl3pPr>
            <a:lvl4pPr marL="1371643" indent="0">
              <a:buNone/>
              <a:defRPr sz="1600" b="1"/>
            </a:lvl4pPr>
            <a:lvl5pPr marL="1828857" indent="0">
              <a:buNone/>
              <a:defRPr sz="1600" b="1"/>
            </a:lvl5pPr>
            <a:lvl6pPr marL="2286071" indent="0">
              <a:buNone/>
              <a:defRPr sz="1600" b="1"/>
            </a:lvl6pPr>
            <a:lvl7pPr marL="2743285" indent="0">
              <a:buNone/>
              <a:defRPr sz="1600" b="1"/>
            </a:lvl7pPr>
            <a:lvl8pPr marL="3200500" indent="0">
              <a:buNone/>
              <a:defRPr sz="1600" b="1"/>
            </a:lvl8pPr>
            <a:lvl9pPr marL="365771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4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7199BA-BE7A-4A52-91B5-9CCE272731BD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7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0261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110029-C579-4287-A3A8-BD06976B20D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7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974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AA7324-8AAD-46CD-960C-9CE7E88485B0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61403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1388533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4"/>
            <a:ext cx="5469467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3" y="3031066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14" indent="0">
              <a:buNone/>
              <a:defRPr sz="1200"/>
            </a:lvl2pPr>
            <a:lvl3pPr marL="914428" indent="0">
              <a:buNone/>
              <a:defRPr sz="1000"/>
            </a:lvl3pPr>
            <a:lvl4pPr marL="1371643" indent="0">
              <a:buNone/>
              <a:defRPr sz="900"/>
            </a:lvl4pPr>
            <a:lvl5pPr marL="1828857" indent="0">
              <a:buNone/>
              <a:defRPr sz="900"/>
            </a:lvl5pPr>
            <a:lvl6pPr marL="2286071" indent="0">
              <a:buNone/>
              <a:defRPr sz="900"/>
            </a:lvl6pPr>
            <a:lvl7pPr marL="2743285" indent="0">
              <a:buNone/>
              <a:defRPr sz="900"/>
            </a:lvl7pPr>
            <a:lvl8pPr marL="3200500" indent="0">
              <a:buNone/>
              <a:defRPr sz="900"/>
            </a:lvl8pPr>
            <a:lvl9pPr marL="365771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AD5794-9578-44DE-A393-37F95AB3D93B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70" y="2912533"/>
            <a:ext cx="351449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0278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3" y="1041401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14" indent="0">
              <a:buNone/>
              <a:defRPr sz="1600"/>
            </a:lvl2pPr>
            <a:lvl3pPr marL="914428" indent="0">
              <a:buNone/>
              <a:defRPr sz="1600"/>
            </a:lvl3pPr>
            <a:lvl4pPr marL="1371643" indent="0">
              <a:buNone/>
              <a:defRPr sz="1600"/>
            </a:lvl4pPr>
            <a:lvl5pPr marL="1828857" indent="0">
              <a:buNone/>
              <a:defRPr sz="1600"/>
            </a:lvl5pPr>
            <a:lvl6pPr marL="2286071" indent="0">
              <a:buNone/>
              <a:defRPr sz="1600"/>
            </a:lvl6pPr>
            <a:lvl7pPr marL="2743285" indent="0">
              <a:buNone/>
              <a:defRPr sz="1600"/>
            </a:lvl7pPr>
            <a:lvl8pPr marL="3200500" indent="0">
              <a:buNone/>
              <a:defRPr sz="1600"/>
            </a:lvl8pPr>
            <a:lvl9pPr marL="3657714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14" indent="0">
              <a:buNone/>
              <a:defRPr sz="1200"/>
            </a:lvl2pPr>
            <a:lvl3pPr marL="914428" indent="0">
              <a:buNone/>
              <a:defRPr sz="1000"/>
            </a:lvl3pPr>
            <a:lvl4pPr marL="1371643" indent="0">
              <a:buNone/>
              <a:defRPr sz="900"/>
            </a:lvl4pPr>
            <a:lvl5pPr marL="1828857" indent="0">
              <a:buNone/>
              <a:defRPr sz="900"/>
            </a:lvl5pPr>
            <a:lvl6pPr marL="2286071" indent="0">
              <a:buNone/>
              <a:defRPr sz="900"/>
            </a:lvl6pPr>
            <a:lvl7pPr marL="2743285" indent="0">
              <a:buNone/>
              <a:defRPr sz="900"/>
            </a:lvl7pPr>
            <a:lvl8pPr marL="3200500" indent="0">
              <a:buNone/>
              <a:defRPr sz="900"/>
            </a:lvl8pPr>
            <a:lvl9pPr marL="365771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AA7324-8AAD-46CD-960C-9CE7E88485B0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3262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4815416"/>
            <a:ext cx="9609665" cy="566739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9" y="1041401"/>
            <a:ext cx="10105972" cy="3335868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14" indent="0">
              <a:buNone/>
              <a:defRPr sz="1600"/>
            </a:lvl2pPr>
            <a:lvl3pPr marL="914428" indent="0">
              <a:buNone/>
              <a:defRPr sz="1600"/>
            </a:lvl3pPr>
            <a:lvl4pPr marL="1371643" indent="0">
              <a:buNone/>
              <a:defRPr sz="1600"/>
            </a:lvl4pPr>
            <a:lvl5pPr marL="1828857" indent="0">
              <a:buNone/>
              <a:defRPr sz="1600"/>
            </a:lvl5pPr>
            <a:lvl6pPr marL="2286071" indent="0">
              <a:buNone/>
              <a:defRPr sz="1600"/>
            </a:lvl6pPr>
            <a:lvl7pPr marL="2743285" indent="0">
              <a:buNone/>
              <a:defRPr sz="1600"/>
            </a:lvl7pPr>
            <a:lvl8pPr marL="3200500" indent="0">
              <a:buNone/>
              <a:defRPr sz="1600"/>
            </a:lvl8pPr>
            <a:lvl9pPr marL="3657714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2" y="5382152"/>
            <a:ext cx="9609665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14" indent="0">
              <a:buNone/>
              <a:defRPr sz="1200"/>
            </a:lvl2pPr>
            <a:lvl3pPr marL="914428" indent="0">
              <a:buNone/>
              <a:defRPr sz="1000"/>
            </a:lvl3pPr>
            <a:lvl4pPr marL="1371643" indent="0">
              <a:buNone/>
              <a:defRPr sz="900"/>
            </a:lvl4pPr>
            <a:lvl5pPr marL="1828857" indent="0">
              <a:buNone/>
              <a:defRPr sz="900"/>
            </a:lvl5pPr>
            <a:lvl6pPr marL="2286071" indent="0">
              <a:buNone/>
              <a:defRPr sz="900"/>
            </a:lvl6pPr>
            <a:lvl7pPr marL="2743285" indent="0">
              <a:buNone/>
              <a:defRPr sz="900"/>
            </a:lvl7pPr>
            <a:lvl8pPr marL="3200500" indent="0">
              <a:buNone/>
              <a:defRPr sz="900"/>
            </a:lvl8pPr>
            <a:lvl9pPr marL="365771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AA7324-8AAD-46CD-960C-9CE7E88485B0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3691799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9" y="982133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9" y="4343400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1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5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7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AA7324-8AAD-46CD-960C-9CE7E88485B0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088079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4" y="982133"/>
            <a:ext cx="9296397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1"/>
            <a:ext cx="8839203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14" indent="0">
              <a:buFontTx/>
              <a:buNone/>
              <a:defRPr/>
            </a:lvl2pPr>
            <a:lvl3pPr marL="914428" indent="0">
              <a:buFontTx/>
              <a:buNone/>
              <a:defRPr/>
            </a:lvl3pPr>
            <a:lvl4pPr marL="1371643" indent="0">
              <a:buFontTx/>
              <a:buNone/>
              <a:defRPr/>
            </a:lvl4pPr>
            <a:lvl5pPr marL="1828857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2" y="4343400"/>
            <a:ext cx="9609665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1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5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7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AA7324-8AAD-46CD-960C-9CE7E88485B0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1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1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402140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3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2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1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5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7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AA7324-8AAD-46CD-960C-9CE7E88485B0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8299759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4" y="982133"/>
            <a:ext cx="9296397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2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1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5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7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2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1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5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7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AA7324-8AAD-46CD-960C-9CE7E88485B0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1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1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443607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9665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2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1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5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7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470400"/>
            <a:ext cx="9609671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1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5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7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AA7324-8AAD-46CD-960C-9CE7E88485B0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278484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EC4665-1A07-47DF-B26D-6A0F0032B74B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7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97410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4"/>
            <a:ext cx="1890896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982132"/>
            <a:ext cx="7433025" cy="489373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973207-6A42-4E17-9EFB-AD4E421A699D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1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9216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9"/>
          <p:cNvSpPr>
            <a:spLocks noChangeArrowheads="1"/>
          </p:cNvSpPr>
          <p:nvPr/>
        </p:nvSpPr>
        <p:spPr bwMode="auto">
          <a:xfrm>
            <a:off x="1251186" y="2993051"/>
            <a:ext cx="10115316" cy="330261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135470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2667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1239428" y="1148497"/>
            <a:ext cx="10110611" cy="1655884"/>
          </a:xfrm>
        </p:spPr>
        <p:txBody>
          <a:bodyPr/>
          <a:lstStyle>
            <a:lvl1pPr>
              <a:defRPr sz="6520" b="1">
                <a:solidFill>
                  <a:schemeClr val="bg1">
                    <a:lumMod val="1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847807"/>
      </p:ext>
    </p:extLst>
  </p:cSld>
  <p:clrMapOvr>
    <a:masterClrMapping/>
  </p:clrMapOvr>
  <p:transition/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33" y="722313"/>
            <a:ext cx="11516784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nline Image Placeholder 2"/>
          <p:cNvSpPr>
            <a:spLocks noGrp="1"/>
          </p:cNvSpPr>
          <p:nvPr>
            <p:ph type="clipArt" sz="half" idx="1"/>
          </p:nvPr>
        </p:nvSpPr>
        <p:spPr>
          <a:xfrm>
            <a:off x="438151" y="1941513"/>
            <a:ext cx="5369983" cy="41148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11334" y="1941513"/>
            <a:ext cx="53721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hangingPunct="1">
              <a:defRPr/>
            </a:pPr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eaLnBrk="1" hangingPunct="1">
              <a:defRPr/>
            </a:pPr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en-US" dirty="0">
                <a:latin typeface="Times New Roman" panose="02020603050405020304" pitchFamily="18" charset="0"/>
              </a:rPr>
              <a:t>‹#›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416687"/>
      </p:ext>
    </p:extLst>
  </p:cSld>
  <p:clrMapOvr>
    <a:masterClrMapping/>
  </p:clrMapOvr>
  <p:transition>
    <p:blind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5" y="0"/>
            <a:ext cx="12229961" cy="6856213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3" y="982133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3" y="2556933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2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3" y="5969000"/>
            <a:ext cx="542696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C4AA7324-8AAD-46CD-960C-9CE7E88485B0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484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  <p:sldLayoutId id="2147483699" r:id="rId19"/>
  </p:sldLayoutIdLst>
  <p:hf sldNum="0" hdr="0" ftr="0" dt="0"/>
  <p:txStyles>
    <p:titleStyle>
      <a:lvl1pPr algn="ctr" defTabSz="457214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60" indent="-285760" algn="l" defTabSz="457214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73" indent="-285760" algn="l" defTabSz="457214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87" indent="-285760" algn="l" defTabSz="457214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97" indent="-171456" algn="l" defTabSz="457214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313" indent="-171456" algn="l" defTabSz="457214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78" indent="-228608" algn="l" defTabSz="457214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92" indent="-228608" algn="l" defTabSz="457214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106" indent="-228608" algn="l" defTabSz="457214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322" indent="-228608" algn="l" defTabSz="457214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4" algn="l" defTabSz="457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8" algn="l" defTabSz="457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43" algn="l" defTabSz="457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57" algn="l" defTabSz="457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71" algn="l" defTabSz="457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85" algn="l" defTabSz="457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00" algn="l" defTabSz="457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14" algn="l" defTabSz="457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/>
          <p:cNvSpPr>
            <a:spLocks noGrp="1"/>
          </p:cNvSpPr>
          <p:nvPr>
            <p:ph type="ctrTitle"/>
          </p:nvPr>
        </p:nvSpPr>
        <p:spPr>
          <a:xfrm>
            <a:off x="3182937" y="341333"/>
            <a:ext cx="5826125" cy="3200400"/>
          </a:xfrm>
        </p:spPr>
        <p:txBody>
          <a:bodyPr vert="horz" wrap="square" lIns="91440" tIns="45720" rIns="91440" bIns="45720" anchor="b" anchorCtr="0">
            <a:noAutofit/>
          </a:bodyPr>
          <a:lstStyle/>
          <a:p>
            <a:pPr eaLnBrk="1" hangingPunct="1"/>
            <a:r>
              <a:rPr lang="en-US" altLang="en-US" sz="4400" dirty="0">
                <a:solidFill>
                  <a:srgbClr val="000000"/>
                </a:solidFill>
                <a:latin typeface="Bookman Old Style" panose="02050604050505020204" pitchFamily="18" charset="0"/>
              </a:rPr>
              <a:t>25. 10. 2026</a:t>
            </a:r>
            <a:br>
              <a:rPr lang="en-US" altLang="en-US" sz="4400" dirty="0">
                <a:solidFill>
                  <a:srgbClr val="000000"/>
                </a:solidFill>
                <a:latin typeface="Bookman Old Style" panose="02050604050505020204" pitchFamily="18" charset="0"/>
              </a:rPr>
            </a:br>
            <a:endParaRPr lang="en-US" altLang="en-US" sz="4400" dirty="0">
              <a:solidFill>
                <a:srgbClr val="0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95600" y="3514725"/>
            <a:ext cx="6400800" cy="1930400"/>
          </a:xfrm>
        </p:spPr>
        <p:txBody>
          <a:bodyPr vert="horz" wrap="square" lIns="91440" tIns="45720" rIns="91440" bIns="45720" numCol="1" rtlCol="0" anchor="t" anchorCtr="0" compatLnSpc="1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5200" dirty="0">
                <a:solidFill>
                  <a:srgbClr val="0070C0"/>
                </a:solidFill>
                <a:latin typeface="Bookman Old Style" panose="02050604050505020204" pitchFamily="18" charset="0"/>
              </a:rPr>
              <a:t> A.I.C Skyway, Nairobi</a:t>
            </a:r>
            <a:endParaRPr lang="en-US" altLang="en-US" sz="4000" dirty="0">
              <a:latin typeface="Bookman Old Style" panose="02050604050505020204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en-US" sz="4000" dirty="0">
              <a:latin typeface="Bookman Old Style" panose="02050604050505020204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4000" dirty="0">
                <a:latin typeface="Bookman Old Style" panose="02050604050505020204" pitchFamily="18" charset="0"/>
              </a:rPr>
              <a:t>Rev. Dominic Mulonzi.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4000" dirty="0">
                <a:solidFill>
                  <a:srgbClr val="FF0000"/>
                </a:solidFill>
                <a:latin typeface="Bookman Old Style" panose="02050604050505020204" pitchFamily="18" charset="0"/>
              </a:rPr>
              <a:t>0712 097 870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en-US" sz="4000" dirty="0">
              <a:latin typeface="Bookman Old Style" panose="02050604050505020204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en-US" sz="4000" dirty="0">
              <a:latin typeface="Bookman Old Style" panose="02050604050505020204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en-US" sz="4000" dirty="0">
              <a:latin typeface="Bookman Old Style" panose="02050604050505020204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en-US" sz="4000" dirty="0">
              <a:latin typeface="Bookman Old Style" panose="020506040505050202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63938" y="85725"/>
            <a:ext cx="5368925" cy="12192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en-US" sz="3600" dirty="0">
                <a:solidFill>
                  <a:srgbClr val="FF0000"/>
                </a:solidFill>
                <a:latin typeface="Bookman Old Style" panose="02050604050505020204" pitchFamily="18" charset="0"/>
              </a:rPr>
              <a:t>SUNDAY SERMON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BE61AF-208E-E8B7-CE44-C0B3AD63B5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0127" y="5279724"/>
            <a:ext cx="1301073" cy="13093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title"/>
          </p:nvPr>
        </p:nvSpPr>
        <p:spPr>
          <a:xfrm>
            <a:off x="2987676" y="990600"/>
            <a:ext cx="6226175" cy="838200"/>
          </a:xfrm>
          <a:solidFill>
            <a:schemeClr val="accent4">
              <a:lumMod val="50000"/>
            </a:schemeClr>
          </a:solidFill>
        </p:spPr>
        <p:txBody>
          <a:bodyPr vert="horz" wrap="square" lIns="91440" tIns="45720" rIns="91440" bIns="45720" numCol="1" rtlCol="0" anchor="ctr" anchorCtr="0" compatLnSpc="1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solidFill>
                  <a:schemeClr val="tx1"/>
                </a:solidFill>
                <a:latin typeface="Bookman Old Style" panose="02050604050505020204" pitchFamily="18" charset="0"/>
              </a:rPr>
              <a:t>         </a:t>
            </a:r>
            <a:br>
              <a:rPr lang="en-US" altLang="en-US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br>
              <a:rPr lang="en-US" altLang="en-US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br>
              <a:rPr lang="en-US" altLang="en-US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r>
              <a:rPr lang="en-US" altLang="en-US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BIBLE READING</a:t>
            </a:r>
            <a:br>
              <a:rPr lang="en-US" altLang="en-US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br>
              <a:rPr lang="en-US" altLang="en-US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r>
              <a:rPr lang="en-US" altLang="en-US" dirty="0">
                <a:solidFill>
                  <a:schemeClr val="tx1"/>
                </a:solidFill>
                <a:latin typeface="Bookman Old Style" panose="02050604050505020204" pitchFamily="18" charset="0"/>
              </a:rPr>
              <a:t>                    </a:t>
            </a:r>
            <a:br>
              <a:rPr lang="en-US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</a:rPr>
            </a:br>
            <a:endParaRPr lang="en-US" altLang="en-US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2700339" y="2438400"/>
            <a:ext cx="7053263" cy="3657600"/>
          </a:xfrm>
        </p:spPr>
        <p:txBody>
          <a:bodyPr vert="horz" wrap="square" lIns="91440" tIns="45720" rIns="91440" bIns="45720" numCol="1" rtlCol="0" anchor="t" anchorCtr="0" compatLnSpc="1">
            <a:normAutofit fontScale="25000" lnSpcReduction="20000"/>
          </a:bodyPr>
          <a:lstStyle/>
          <a:p>
            <a:pPr algn="ctr" eaLnBrk="1" fontAlgn="auto" hangingPunct="1">
              <a:buNone/>
              <a:defRPr/>
            </a:pPr>
            <a:endParaRPr lang="en-US" altLang="en-US" sz="4000" b="1" dirty="0">
              <a:solidFill>
                <a:srgbClr val="FF3399"/>
              </a:solidFill>
              <a:latin typeface="Bookman Old Style" panose="02050604050505020204" pitchFamily="18" charset="0"/>
            </a:endParaRPr>
          </a:p>
          <a:p>
            <a:pPr algn="ctr" eaLnBrk="1" fontAlgn="auto" hangingPunct="1">
              <a:buNone/>
              <a:defRPr/>
            </a:pPr>
            <a:r>
              <a:rPr lang="en-US" altLang="en-US" sz="128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1</a:t>
            </a:r>
            <a:r>
              <a:rPr lang="en-US" altLang="en-US" sz="12800" b="1" baseline="30000" dirty="0">
                <a:solidFill>
                  <a:schemeClr val="tx1"/>
                </a:solidFill>
                <a:latin typeface="Bookman Old Style" panose="02050604050505020204" pitchFamily="18" charset="0"/>
              </a:rPr>
              <a:t>st</a:t>
            </a:r>
            <a:r>
              <a:rPr lang="en-US" altLang="en-US" sz="128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Reading: </a:t>
            </a:r>
          </a:p>
          <a:p>
            <a:pPr algn="ctr" eaLnBrk="1" fontAlgn="auto" hangingPunct="1">
              <a:buNone/>
              <a:defRPr/>
            </a:pPr>
            <a:r>
              <a:rPr lang="en-US" altLang="en-US" sz="12800" dirty="0">
                <a:solidFill>
                  <a:srgbClr val="002060"/>
                </a:solidFill>
                <a:latin typeface="Bookman Old Style" panose="02050604050505020204" pitchFamily="18" charset="0"/>
              </a:rPr>
              <a:t>Daniel </a:t>
            </a:r>
            <a:r>
              <a:rPr lang="en-US" altLang="en-US" sz="12800" dirty="0">
                <a:solidFill>
                  <a:srgbClr val="C00000"/>
                </a:solidFill>
                <a:latin typeface="Bookman Old Style" panose="02050604050505020204" pitchFamily="18" charset="0"/>
              </a:rPr>
              <a:t>2: 36 – 45</a:t>
            </a:r>
          </a:p>
          <a:p>
            <a:pPr algn="ctr" eaLnBrk="1" fontAlgn="auto" hangingPunct="1">
              <a:buNone/>
              <a:defRPr/>
            </a:pPr>
            <a:r>
              <a:rPr lang="en-US" altLang="en-US" sz="12800" dirty="0">
                <a:solidFill>
                  <a:srgbClr val="C00000"/>
                </a:solidFill>
                <a:latin typeface="Bookman Old Style" panose="02050604050505020204" pitchFamily="18" charset="0"/>
              </a:rPr>
              <a:t>       </a:t>
            </a:r>
            <a:endParaRPr lang="en-US" altLang="en-US" sz="12800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algn="ctr" eaLnBrk="1" fontAlgn="auto" hangingPunct="1">
              <a:buNone/>
              <a:defRPr/>
            </a:pPr>
            <a:r>
              <a:rPr lang="en-US" altLang="en-US" sz="128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2</a:t>
            </a:r>
            <a:r>
              <a:rPr lang="en-US" altLang="en-US" sz="12800" b="1" baseline="30000" dirty="0">
                <a:solidFill>
                  <a:schemeClr val="tx1"/>
                </a:solidFill>
                <a:latin typeface="Bookman Old Style" panose="02050604050505020204" pitchFamily="18" charset="0"/>
              </a:rPr>
              <a:t>nd</a:t>
            </a:r>
            <a:r>
              <a:rPr lang="en-US" altLang="en-US" sz="128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Reading:</a:t>
            </a:r>
          </a:p>
          <a:p>
            <a:pPr algn="ctr" eaLnBrk="1" fontAlgn="auto" hangingPunct="1">
              <a:buNone/>
              <a:defRPr/>
            </a:pPr>
            <a:r>
              <a:rPr lang="en-US" altLang="en-US" sz="12800" dirty="0">
                <a:solidFill>
                  <a:srgbClr val="002060"/>
                </a:solidFill>
                <a:latin typeface="Bookman Old Style" panose="02050604050505020204" pitchFamily="18" charset="0"/>
              </a:rPr>
              <a:t>Hebrews</a:t>
            </a:r>
            <a:r>
              <a:rPr lang="en-US" altLang="en-US" sz="12800" dirty="0">
                <a:solidFill>
                  <a:schemeClr val="accent4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sz="12800" dirty="0">
                <a:solidFill>
                  <a:srgbClr val="C00000"/>
                </a:solidFill>
                <a:latin typeface="Bookman Old Style" panose="02050604050505020204" pitchFamily="18" charset="0"/>
              </a:rPr>
              <a:t>12: 18 </a:t>
            </a:r>
            <a:r>
              <a:rPr lang="en-US" altLang="en-US" sz="12800">
                <a:solidFill>
                  <a:srgbClr val="C00000"/>
                </a:solidFill>
                <a:latin typeface="Bookman Old Style" panose="02050604050505020204" pitchFamily="18" charset="0"/>
              </a:rPr>
              <a:t>– 29</a:t>
            </a:r>
            <a:endParaRPr lang="en-US" altLang="en-US" sz="12800" dirty="0">
              <a:solidFill>
                <a:srgbClr val="C00000"/>
              </a:solidFill>
              <a:latin typeface="Bookman Old Style" panose="02050604050505020204" pitchFamily="18" charset="0"/>
            </a:endParaRPr>
          </a:p>
          <a:p>
            <a:pPr algn="ctr" eaLnBrk="1" fontAlgn="auto" hangingPunct="1">
              <a:buNone/>
              <a:defRPr/>
            </a:pPr>
            <a:endParaRPr lang="en-US" altLang="en-US" sz="4000" b="1" dirty="0">
              <a:solidFill>
                <a:srgbClr val="FF3399"/>
              </a:solidFill>
              <a:latin typeface="Bookman Old Style" panose="02050604050505020204" pitchFamily="18" charset="0"/>
            </a:endParaRPr>
          </a:p>
          <a:p>
            <a:pPr algn="ctr" eaLnBrk="1" fontAlgn="auto" hangingPunct="1">
              <a:buNone/>
              <a:defRPr/>
            </a:pPr>
            <a:r>
              <a:rPr lang="en-US" altLang="en-US" sz="3900" b="1" dirty="0">
                <a:solidFill>
                  <a:srgbClr val="FF3399"/>
                </a:solidFill>
                <a:latin typeface="Bookman Old Style" panose="02050604050505020204" pitchFamily="18" charset="0"/>
              </a:rPr>
              <a:t>  </a:t>
            </a:r>
          </a:p>
          <a:p>
            <a:pPr algn="ctr" eaLnBrk="1" fontAlgn="auto" hangingPunct="1">
              <a:buNone/>
              <a:defRPr/>
            </a:pPr>
            <a:endParaRPr lang="en-US" altLang="en-US" sz="3600" b="1" dirty="0">
              <a:solidFill>
                <a:srgbClr val="FF3399"/>
              </a:solidFill>
              <a:latin typeface="Bookman Old Style" panose="02050604050505020204" pitchFamily="18" charset="0"/>
            </a:endParaRPr>
          </a:p>
          <a:p>
            <a:pPr algn="ctr" eaLnBrk="1" fontAlgn="auto" hangingPunct="1">
              <a:buNone/>
              <a:defRPr/>
            </a:pPr>
            <a:endParaRPr lang="en-US" altLang="en-US" sz="4000" b="1" dirty="0">
              <a:solidFill>
                <a:schemeClr val="tx1">
                  <a:lumMod val="85000"/>
                  <a:lumOff val="15000"/>
                </a:schemeClr>
              </a:solidFill>
              <a:latin typeface="Bookman Old Style" panose="02050604050505020204" pitchFamily="18" charset="0"/>
            </a:endParaRPr>
          </a:p>
          <a:p>
            <a:pPr algn="ctr" eaLnBrk="1" fontAlgn="auto" hangingPunct="1">
              <a:buNone/>
              <a:defRPr/>
            </a:pPr>
            <a:endParaRPr lang="en-US" altLang="en-US" sz="2000" b="1" dirty="0">
              <a:solidFill>
                <a:srgbClr val="FF0066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AutoShape 2"/>
          <p:cNvSpPr txBox="1">
            <a:spLocks noChangeArrowheads="1"/>
          </p:cNvSpPr>
          <p:nvPr/>
        </p:nvSpPr>
        <p:spPr bwMode="auto">
          <a:xfrm>
            <a:off x="4724400" y="0"/>
            <a:ext cx="2057400" cy="685800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</a:ln>
        </p:spPr>
        <p:txBody>
          <a:bodyPr anchor="b"/>
          <a:lstStyle/>
          <a:p>
            <a:pPr>
              <a:lnSpc>
                <a:spcPct val="90000"/>
              </a:lnSpc>
              <a:defRPr/>
            </a:pPr>
            <a:endParaRPr lang="en-US" sz="3600" b="1" kern="0" dirty="0">
              <a:latin typeface="Bookman Old Style" panose="02050604050505020204" pitchFamily="18" charset="0"/>
              <a:ea typeface="+mj-ea"/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0D7DD3-3F5D-0C69-2A40-A6FEFDCFAB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600" y="4953000"/>
            <a:ext cx="1301073" cy="13093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title"/>
          </p:nvPr>
        </p:nvSpPr>
        <p:spPr>
          <a:xfrm>
            <a:off x="2700339" y="915988"/>
            <a:ext cx="6799263" cy="1303338"/>
          </a:xfrm>
        </p:spPr>
        <p:txBody>
          <a:bodyPr vert="horz" wrap="square" lIns="91440" tIns="45720" rIns="91440" bIns="45720" numCol="1" rtlCol="0" anchor="ctr" anchorCtr="0" compatLnSpc="1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solidFill>
                  <a:schemeClr val="tx1"/>
                </a:solidFill>
                <a:latin typeface="Bookman Old Style" panose="02050604050505020204" pitchFamily="18" charset="0"/>
              </a:rPr>
              <a:t>                   </a:t>
            </a:r>
            <a:br>
              <a:rPr lang="en-US" altLang="en-US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r>
              <a:rPr lang="en-US" altLang="en-US" dirty="0">
                <a:solidFill>
                  <a:schemeClr val="tx1"/>
                </a:solidFill>
                <a:latin typeface="Bookman Old Style" panose="02050604050505020204" pitchFamily="18" charset="0"/>
              </a:rPr>
              <a:t>                   </a:t>
            </a:r>
            <a:br>
              <a:rPr lang="en-US" altLang="en-US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br>
              <a:rPr lang="en-US" altLang="en-US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br>
              <a:rPr lang="en-US" altLang="en-US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br>
              <a:rPr lang="en-US" altLang="en-US" dirty="0">
                <a:solidFill>
                  <a:schemeClr val="tx1"/>
                </a:solidFill>
                <a:latin typeface="Bookman Old Style" panose="02050604050505020204" pitchFamily="18" charset="0"/>
              </a:rPr>
            </a:br>
            <a:r>
              <a:rPr lang="en-US" altLang="en-US" dirty="0">
                <a:solidFill>
                  <a:schemeClr val="tx1"/>
                </a:solidFill>
                <a:latin typeface="Bookman Old Style" panose="02050604050505020204" pitchFamily="18" charset="0"/>
              </a:rPr>
              <a:t>                    </a:t>
            </a:r>
            <a:br>
              <a:rPr lang="en-US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</a:rPr>
            </a:br>
            <a:endParaRPr lang="en-US" altLang="en-US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9459" name="Rectangle 3"/>
          <p:cNvSpPr>
            <a:spLocks noGrp="1"/>
          </p:cNvSpPr>
          <p:nvPr>
            <p:ph idx="1"/>
          </p:nvPr>
        </p:nvSpPr>
        <p:spPr>
          <a:xfrm>
            <a:off x="2700338" y="2449513"/>
            <a:ext cx="6799262" cy="3486150"/>
          </a:xfrm>
        </p:spPr>
        <p:txBody>
          <a:bodyPr vert="horz" wrap="square" lIns="91440" tIns="45720" rIns="91440" bIns="45720" anchor="t" anchorCtr="0"/>
          <a:lstStyle/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sz="4400" b="1" dirty="0">
              <a:solidFill>
                <a:srgbClr val="AF1149"/>
              </a:solidFill>
              <a:latin typeface="Bookman Old Style" panose="02050604050505020204" pitchFamily="18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4400" b="1" dirty="0">
                <a:solidFill>
                  <a:srgbClr val="AF1149"/>
                </a:solidFill>
                <a:latin typeface="Bookman Old Style" panose="02050604050505020204" pitchFamily="18" charset="0"/>
              </a:rPr>
              <a:t>THE UNSHAKABLE KINGDOM </a:t>
            </a:r>
            <a:endParaRPr lang="en-US" altLang="en-US" sz="4400" b="1" dirty="0"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sz="4400" b="1" dirty="0">
              <a:solidFill>
                <a:srgbClr val="AC148F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AutoShape 2"/>
          <p:cNvSpPr txBox="1">
            <a:spLocks noChangeArrowheads="1"/>
          </p:cNvSpPr>
          <p:nvPr/>
        </p:nvSpPr>
        <p:spPr bwMode="auto">
          <a:xfrm>
            <a:off x="4724400" y="0"/>
            <a:ext cx="2057400" cy="685800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</a:ln>
        </p:spPr>
        <p:txBody>
          <a:bodyPr anchor="b"/>
          <a:lstStyle/>
          <a:p>
            <a:pPr>
              <a:lnSpc>
                <a:spcPct val="90000"/>
              </a:lnSpc>
              <a:defRPr/>
            </a:pPr>
            <a:endParaRPr lang="en-US" sz="3600" b="1" kern="0" dirty="0">
              <a:latin typeface="Bookman Old Style" panose="02050604050505020204" pitchFamily="18" charset="0"/>
              <a:ea typeface="+mj-ea"/>
              <a:cs typeface="+mj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038600" y="653257"/>
            <a:ext cx="4114800" cy="9144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dirty="0">
                <a:latin typeface="Bookman Old Style" panose="02050604050505020204" pitchFamily="18" charset="0"/>
              </a:rPr>
              <a:t>TOPIC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372AE3-70BD-7090-19C4-C17DDB60C9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600" y="4876800"/>
            <a:ext cx="1301073" cy="13093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2185036" y="722630"/>
            <a:ext cx="7756525" cy="762000"/>
          </a:xfrm>
        </p:spPr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en-US" altLang="en-US" sz="3600" dirty="0">
                <a:solidFill>
                  <a:srgbClr val="C0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The Image in Nebuchadnezzar’s Dream</a:t>
            </a:r>
            <a:endParaRPr lang="en-US" altLang="en-US" dirty="0"/>
          </a:p>
        </p:txBody>
      </p:sp>
      <p:pic>
        <p:nvPicPr>
          <p:cNvPr id="6148" name="Picture 9" descr="C:\Documents and Settings\Sarah_Ji\My Documents\My Pictures\New Folder\Crosses - General\statue3.gif"/>
          <p:cNvPicPr>
            <a:picLocks noGrp="1" noChangeAspect="1"/>
          </p:cNvPicPr>
          <p:nvPr>
            <p:ph type="clipArt" sz="half" idx="1"/>
          </p:nvPr>
        </p:nvPicPr>
        <p:blipFill>
          <a:blip r:embed="rId2"/>
          <a:stretch>
            <a:fillRect/>
          </a:stretch>
        </p:blipFill>
        <p:spPr>
          <a:xfrm>
            <a:off x="2561431" y="2093913"/>
            <a:ext cx="1123950" cy="3810000"/>
          </a:xfrm>
        </p:spPr>
      </p:pic>
      <p:sp>
        <p:nvSpPr>
          <p:cNvPr id="6147" name="Rectangle 3"/>
          <p:cNvSpPr>
            <a:spLocks noGrp="1"/>
          </p:cNvSpPr>
          <p:nvPr>
            <p:ph type="body" sz="half" idx="2"/>
          </p:nvPr>
        </p:nvSpPr>
        <p:spPr>
          <a:xfrm>
            <a:off x="5884545" y="1941830"/>
            <a:ext cx="4177030" cy="4114800"/>
          </a:xfrm>
        </p:spPr>
        <p:txBody>
          <a:bodyPr vert="horz" wrap="square" lIns="91440" tIns="45720" rIns="91440" bIns="45720" anchor="t" anchorCtr="0">
            <a:normAutofit lnSpcReduction="10000"/>
          </a:bodyPr>
          <a:lstStyle/>
          <a:p>
            <a:pPr eaLnBrk="1" hangingPunct="1">
              <a:lnSpc>
                <a:spcPct val="90000"/>
              </a:lnSpc>
              <a:buClrTx/>
              <a:buSzTx/>
              <a:buFontTx/>
            </a:pPr>
            <a:r>
              <a:rPr lang="en-US" alt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</a:rPr>
              <a:t>Head of</a:t>
            </a:r>
            <a:r>
              <a:rPr lang="en-US" altLang="en-US" sz="2800" b="1" dirty="0">
                <a:solidFill>
                  <a:schemeClr val="accent6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 gold</a:t>
            </a:r>
            <a:endParaRPr lang="en-US" altLang="en-US" sz="2800" dirty="0">
              <a:latin typeface="Baskerville Old Face" panose="02020602080505020303" pitchFamily="18" charset="0"/>
              <a:cs typeface="Baskerville Old Face" panose="02020602080505020303" pitchFamily="18" charset="0"/>
            </a:endParaRPr>
          </a:p>
          <a:p>
            <a:pPr marL="0" indent="0" eaLnBrk="1" hangingPunct="1">
              <a:lnSpc>
                <a:spcPct val="90000"/>
              </a:lnSpc>
              <a:buClrTx/>
              <a:buSzTx/>
              <a:buNone/>
            </a:pPr>
            <a:endParaRPr lang="en-US" altLang="en-US" sz="2800" dirty="0">
              <a:latin typeface="Baskerville Old Face" panose="02020602080505020303" pitchFamily="18" charset="0"/>
              <a:cs typeface="Baskerville Old Face" panose="02020602080505020303" pitchFamily="18" charset="0"/>
            </a:endParaRPr>
          </a:p>
          <a:p>
            <a:pPr eaLnBrk="1" hangingPunct="1">
              <a:lnSpc>
                <a:spcPct val="90000"/>
              </a:lnSpc>
              <a:buClrTx/>
              <a:buSzTx/>
              <a:buFontTx/>
            </a:pPr>
            <a:r>
              <a:rPr lang="en-US" alt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</a:rPr>
              <a:t>Breast and arms of</a:t>
            </a:r>
            <a:r>
              <a:rPr lang="en-US" altLang="en-US" sz="2800" b="1" dirty="0">
                <a:latin typeface="Baskerville Old Face" panose="02020602080505020303" pitchFamily="18" charset="0"/>
                <a:cs typeface="Baskerville Old Face" panose="02020602080505020303" pitchFamily="18" charset="0"/>
              </a:rPr>
              <a:t> </a:t>
            </a:r>
            <a:r>
              <a:rPr lang="en-US" altLang="en-US" sz="2800" b="1" dirty="0">
                <a:solidFill>
                  <a:srgbClr val="00B0F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silver</a:t>
            </a:r>
            <a:endParaRPr lang="en-US" altLang="en-US" sz="2800" dirty="0">
              <a:latin typeface="Baskerville Old Face" panose="02020602080505020303" pitchFamily="18" charset="0"/>
              <a:cs typeface="Baskerville Old Face" panose="02020602080505020303" pitchFamily="18" charset="0"/>
            </a:endParaRPr>
          </a:p>
          <a:p>
            <a:pPr marL="0" indent="0" eaLnBrk="1" hangingPunct="1">
              <a:lnSpc>
                <a:spcPct val="90000"/>
              </a:lnSpc>
              <a:buClrTx/>
              <a:buSzTx/>
              <a:buNone/>
            </a:pPr>
            <a:endParaRPr lang="en-US" altLang="en-US" sz="2800" dirty="0">
              <a:latin typeface="Baskerville Old Face" panose="02020602080505020303" pitchFamily="18" charset="0"/>
              <a:cs typeface="Baskerville Old Face" panose="02020602080505020303" pitchFamily="18" charset="0"/>
            </a:endParaRPr>
          </a:p>
          <a:p>
            <a:pPr eaLnBrk="1" hangingPunct="1">
              <a:buClrTx/>
              <a:buSzTx/>
              <a:buFontTx/>
            </a:pPr>
            <a:r>
              <a:rPr lang="en-US" alt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</a:rPr>
              <a:t>Belly and thighs of </a:t>
            </a:r>
            <a:r>
              <a:rPr lang="en-US" altLang="en-US" sz="2800" b="1" dirty="0">
                <a:gradFill>
                  <a:gsLst>
                    <a:gs pos="50000">
                      <a:schemeClr val="accent4"/>
                    </a:gs>
                    <a:gs pos="0">
                      <a:schemeClr val="accent4">
                        <a:lumMod val="25000"/>
                        <a:lumOff val="75000"/>
                      </a:schemeClr>
                    </a:gs>
                    <a:gs pos="100000">
                      <a:schemeClr val="accent4">
                        <a:lumMod val="85000"/>
                      </a:schemeClr>
                    </a:gs>
                  </a:gsLst>
                  <a:lin ang="5400000" scaled="1"/>
                </a:gra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brass</a:t>
            </a:r>
            <a:endParaRPr lang="en-US" altLang="en-US" sz="2800" dirty="0">
              <a:latin typeface="Baskerville Old Face" panose="02020602080505020303" pitchFamily="18" charset="0"/>
              <a:cs typeface="Baskerville Old Face" panose="02020602080505020303" pitchFamily="18" charset="0"/>
            </a:endParaRPr>
          </a:p>
          <a:p>
            <a:pPr marL="0" indent="0" eaLnBrk="1" hangingPunct="1">
              <a:buClrTx/>
              <a:buSzTx/>
              <a:buNone/>
            </a:pPr>
            <a:endParaRPr lang="en-US" altLang="en-US" sz="2800" dirty="0">
              <a:latin typeface="Baskerville Old Face" panose="02020602080505020303" pitchFamily="18" charset="0"/>
              <a:cs typeface="Baskerville Old Face" panose="02020602080505020303" pitchFamily="18" charset="0"/>
            </a:endParaRPr>
          </a:p>
          <a:p>
            <a:pPr eaLnBrk="1" hangingPunct="1">
              <a:buClrTx/>
              <a:buSzTx/>
              <a:buFontTx/>
            </a:pPr>
            <a:r>
              <a:rPr lang="en-US" alt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</a:rPr>
              <a:t>Legs of iron &amp; Feet part of </a:t>
            </a:r>
            <a:r>
              <a:rPr lang="en-US" altLang="en-US" sz="2800" b="1" dirty="0">
                <a:solidFill>
                  <a:srgbClr val="92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iron</a:t>
            </a:r>
            <a:r>
              <a:rPr lang="en-US" alt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</a:rPr>
              <a:t>, and  part of </a:t>
            </a:r>
            <a:r>
              <a:rPr lang="en-US" altLang="en-US" sz="2800" b="1" dirty="0">
                <a:solidFill>
                  <a:srgbClr val="00206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clay</a:t>
            </a:r>
            <a:r>
              <a:rPr lang="en-US" altLang="en-US" sz="2800" dirty="0">
                <a:latin typeface="Baskerville Old Face" panose="02020602080505020303" pitchFamily="18" charset="0"/>
                <a:cs typeface="Baskerville Old Face" panose="02020602080505020303" pitchFamily="18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950643-5E83-9763-B559-A97C3295E0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4876800"/>
            <a:ext cx="1301073" cy="1309325"/>
          </a:xfrm>
          <a:prstGeom prst="rect">
            <a:avLst/>
          </a:prstGeom>
        </p:spPr>
      </p:pic>
    </p:spTree>
  </p:cSld>
  <p:clrMapOvr>
    <a:masterClrMapping/>
  </p:clrMapOvr>
  <p:transition>
    <p:blinds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/>
          <p:cNvSpPr>
            <a:spLocks noGrp="1" noChangeArrowheads="1"/>
          </p:cNvSpPr>
          <p:nvPr>
            <p:ph type="title"/>
          </p:nvPr>
        </p:nvSpPr>
        <p:spPr>
          <a:xfrm>
            <a:off x="2590800" y="533400"/>
            <a:ext cx="7086600" cy="838200"/>
          </a:xfrm>
        </p:spPr>
        <p:txBody>
          <a:bodyPr vert="horz" wrap="square" lIns="91440" tIns="45720" rIns="91440" bIns="45720" numCol="1" rtlCol="0" anchor="ctr" anchorCtr="0" compatLnSpc="1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</a:t>
            </a:r>
            <a:b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altLang="en-US" b="1" dirty="0">
                <a:solidFill>
                  <a:srgbClr val="AC148F"/>
                </a:solidFill>
                <a:latin typeface="Baskerville Old Face" panose="02020602080505020303" pitchFamily="18" charset="0"/>
              </a:rPr>
              <a:t>INTRODUCTION</a:t>
            </a:r>
            <a:br>
              <a:rPr lang="en-US" altLang="en-US" dirty="0">
                <a:solidFill>
                  <a:srgbClr val="0070C0"/>
                </a:solidFill>
              </a:rPr>
            </a:br>
            <a:br>
              <a:rPr lang="en-US" altLang="en-US" sz="2400" dirty="0">
                <a:solidFill>
                  <a:srgbClr val="002060"/>
                </a:solidFill>
              </a:rPr>
            </a:br>
            <a:b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alt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</a:t>
            </a:r>
            <a:br>
              <a:rPr lang="en-US" altLang="en-US" sz="2400" dirty="0">
                <a:solidFill>
                  <a:srgbClr val="C00000"/>
                </a:solidFill>
              </a:rPr>
            </a:br>
            <a:endParaRPr lang="en-US" altLang="en-US" sz="2400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2015490" y="1515746"/>
            <a:ext cx="8042910" cy="4808855"/>
          </a:xfrm>
        </p:spPr>
        <p:txBody>
          <a:bodyPr vert="horz" wrap="square" lIns="91440" tIns="45720" rIns="91440" bIns="45720" numCol="1" rtlCol="0" anchor="t" anchorCtr="0" compatLnSpc="1">
            <a:noAutofit/>
          </a:bodyPr>
          <a:lstStyle/>
          <a:p>
            <a:pPr marL="0" indent="0">
              <a:lnSpc>
                <a:spcPct val="70000"/>
              </a:lnSpc>
              <a:buNone/>
              <a:defRPr/>
            </a:pPr>
            <a:r>
              <a:rPr lang="en-US" sz="2800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 </a:t>
            </a:r>
            <a:r>
              <a:rPr lang="en-US" sz="2800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 “</a:t>
            </a:r>
            <a:r>
              <a:rPr lang="en-US" sz="2800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There comes a time when Mountains fall and solid</a:t>
            </a:r>
          </a:p>
          <a:p>
            <a:pPr marL="0" indent="0">
              <a:lnSpc>
                <a:spcPct val="70000"/>
              </a:lnSpc>
              <a:buNone/>
              <a:defRPr/>
            </a:pPr>
            <a:r>
              <a:rPr lang="en-US" sz="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             Cliffs are moved away </a:t>
            </a:r>
            <a:r>
              <a:rPr lang="en-US" sz="2800" b="1" dirty="0">
                <a:solidFill>
                  <a:srgbClr val="C0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”</a:t>
            </a:r>
            <a:r>
              <a:rPr lang="en-US" sz="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.  </a:t>
            </a:r>
            <a:r>
              <a:rPr lang="en-US" sz="2800" b="1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Job 14 </a:t>
            </a:r>
            <a:r>
              <a:rPr lang="en-US" sz="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: </a:t>
            </a:r>
            <a:r>
              <a:rPr lang="en-US" sz="2800" b="1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18  </a:t>
            </a:r>
            <a:r>
              <a:rPr lang="en-US" sz="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GNB.</a:t>
            </a:r>
          </a:p>
          <a:p>
            <a:pPr marL="0" indent="0">
              <a:lnSpc>
                <a:spcPct val="40000"/>
              </a:lnSpc>
              <a:buNone/>
              <a:defRPr/>
            </a:pPr>
            <a:endParaRPr lang="en-US" altLang="en-US" sz="2800" dirty="0">
              <a:solidFill>
                <a:schemeClr val="tx1"/>
              </a:solidFill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>
              <a:lnSpc>
                <a:spcPct val="60000"/>
              </a:lnSpc>
              <a:defRPr/>
            </a:pPr>
            <a:r>
              <a:rPr lang="en-US" altLang="en-US" sz="2800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The Image in Nebuchadnezzar’s Dream Symbolizes </a:t>
            </a:r>
          </a:p>
          <a:p>
            <a:pPr marL="0" indent="0">
              <a:lnSpc>
                <a:spcPct val="60000"/>
              </a:lnSpc>
              <a:buNone/>
              <a:defRPr/>
            </a:pPr>
            <a:r>
              <a:rPr lang="en-US" altLang="en-US" sz="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4 </a:t>
            </a:r>
            <a:r>
              <a:rPr lang="en-US" altLang="en-US" sz="2800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Kingdoms</a:t>
            </a:r>
            <a:r>
              <a:rPr lang="en-US" altLang="en-US" sz="2800" dirty="0">
                <a:solidFill>
                  <a:srgbClr val="C0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;</a:t>
            </a:r>
            <a:r>
              <a:rPr lang="en-US" sz="2800" b="1" i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Babylon</a:t>
            </a:r>
            <a:r>
              <a:rPr lang="en-US" sz="2800" b="1" dirty="0">
                <a:solidFill>
                  <a:srgbClr val="002060"/>
                </a:solidFill>
                <a:latin typeface="Baskerville Old Face" panose="02020602080505020303" pitchFamily="18" charset="0"/>
              </a:rPr>
              <a:t> -</a:t>
            </a:r>
            <a:r>
              <a:rPr lang="en-US" sz="2800" b="1" i="1" dirty="0">
                <a:solidFill>
                  <a:srgbClr val="002060"/>
                </a:solidFill>
                <a:latin typeface="Baskerville Old Face" panose="02020602080505020303" pitchFamily="18" charset="0"/>
              </a:rPr>
              <a:t>Persian - </a:t>
            </a:r>
            <a:r>
              <a:rPr lang="en-US" sz="2800" b="1" i="1" dirty="0">
                <a:solidFill>
                  <a:srgbClr val="7030A0"/>
                </a:solidFill>
                <a:latin typeface="Baskerville Old Face" panose="02020602080505020303" pitchFamily="18" charset="0"/>
              </a:rPr>
              <a:t>Greece </a:t>
            </a:r>
            <a:r>
              <a:rPr lang="en-US" sz="2800" b="1" i="1" dirty="0">
                <a:solidFill>
                  <a:srgbClr val="002060"/>
                </a:solidFill>
                <a:latin typeface="Baskerville Old Face" panose="02020602080505020303" pitchFamily="18" charset="0"/>
              </a:rPr>
              <a:t>&amp; the </a:t>
            </a:r>
            <a:r>
              <a:rPr lang="en-US" sz="2800" b="1" i="1" dirty="0">
                <a:solidFill>
                  <a:srgbClr val="AC148F"/>
                </a:solidFill>
                <a:latin typeface="Baskerville Old Face" panose="02020602080505020303" pitchFamily="18" charset="0"/>
              </a:rPr>
              <a:t>Roman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en-US" sz="2800" b="1" i="1" dirty="0">
                <a:solidFill>
                  <a:srgbClr val="AC148F"/>
                </a:solidFill>
                <a:latin typeface="Baskerville Old Face" panose="02020602080505020303" pitchFamily="18" charset="0"/>
              </a:rPr>
              <a:t>    empire</a:t>
            </a:r>
            <a:r>
              <a:rPr lang="en-US" sz="2800" b="1" dirty="0">
                <a:solidFill>
                  <a:srgbClr val="002060"/>
                </a:solidFill>
                <a:latin typeface="Baskerville Old Face" panose="02020602080505020303" pitchFamily="18" charset="0"/>
              </a:rPr>
              <a:t>  which existed, </a:t>
            </a:r>
            <a:r>
              <a:rPr lang="en-US" sz="2800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But</a:t>
            </a:r>
            <a:r>
              <a:rPr lang="en-US" sz="2800" b="1" dirty="0">
                <a:solidFill>
                  <a:srgbClr val="0070C0"/>
                </a:solidFill>
                <a:latin typeface="Baskerville Old Face" panose="02020602080505020303" pitchFamily="18" charset="0"/>
              </a:rPr>
              <a:t> Today they are no more</a:t>
            </a:r>
            <a:r>
              <a:rPr lang="en-US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!</a:t>
            </a:r>
          </a:p>
          <a:p>
            <a:pPr marL="0" indent="0">
              <a:lnSpc>
                <a:spcPct val="30000"/>
              </a:lnSpc>
              <a:buNone/>
              <a:defRPr/>
            </a:pPr>
            <a:endParaRPr 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>
              <a:lnSpc>
                <a:spcPct val="50000"/>
              </a:lnSpc>
              <a:defRPr/>
            </a:pPr>
            <a:r>
              <a:rPr lang="en-US" sz="2800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BIG QSTN</a:t>
            </a:r>
            <a:r>
              <a:rPr lang="en-US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;   </a:t>
            </a:r>
            <a:r>
              <a:rPr lang="en-US" sz="2800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What happened to those Kingdoms </a:t>
            </a:r>
            <a:r>
              <a:rPr lang="en-US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?</a:t>
            </a:r>
          </a:p>
          <a:p>
            <a:pPr marL="0" indent="0">
              <a:lnSpc>
                <a:spcPct val="50000"/>
              </a:lnSpc>
              <a:buNone/>
              <a:defRPr/>
            </a:pPr>
            <a:r>
              <a:rPr lang="en-US" sz="2800" b="1" dirty="0">
                <a:solidFill>
                  <a:srgbClr val="0070C0"/>
                </a:solidFill>
                <a:latin typeface="Baskerville Old Face" panose="02020602080505020303" pitchFamily="18" charset="0"/>
              </a:rPr>
              <a:t>     ANSWER ;    </a:t>
            </a:r>
            <a:r>
              <a:rPr lang="en-US" sz="2800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They were </a:t>
            </a:r>
            <a:r>
              <a:rPr lang="en-US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all</a:t>
            </a:r>
            <a:r>
              <a:rPr lang="en-US" sz="2800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 Shaken </a:t>
            </a:r>
            <a:r>
              <a:rPr lang="en-US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!!!</a:t>
            </a:r>
          </a:p>
          <a:p>
            <a:pPr marL="0" indent="0">
              <a:lnSpc>
                <a:spcPct val="50000"/>
              </a:lnSpc>
              <a:buNone/>
              <a:defRPr/>
            </a:pPr>
            <a:endParaRPr 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marL="0" indent="0">
              <a:lnSpc>
                <a:spcPct val="40000"/>
              </a:lnSpc>
              <a:buNone/>
              <a:defRPr/>
            </a:pPr>
            <a:r>
              <a:rPr lang="en-US" sz="2800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    </a:t>
            </a:r>
            <a:r>
              <a:rPr lang="en-US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NB</a:t>
            </a:r>
            <a:r>
              <a:rPr lang="en-US" sz="2800" b="1" dirty="0">
                <a:solidFill>
                  <a:srgbClr val="7030A0"/>
                </a:solidFill>
                <a:latin typeface="Baskerville Old Face" panose="02020602080505020303" pitchFamily="18" charset="0"/>
              </a:rPr>
              <a:t>: Only one Kingdom on earth is </a:t>
            </a:r>
            <a:r>
              <a:rPr lang="en-US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Unshakable </a:t>
            </a:r>
            <a:r>
              <a:rPr lang="en-US" sz="2800" b="1" dirty="0">
                <a:solidFill>
                  <a:srgbClr val="7030A0"/>
                </a:solidFill>
                <a:latin typeface="Baskerville Old Face" panose="02020602080505020303" pitchFamily="18" charset="0"/>
              </a:rPr>
              <a:t>and</a:t>
            </a:r>
          </a:p>
          <a:p>
            <a:pPr marL="0" indent="0">
              <a:lnSpc>
                <a:spcPct val="60000"/>
              </a:lnSpc>
              <a:buNone/>
              <a:defRPr/>
            </a:pPr>
            <a:r>
              <a:rPr lang="en-US" sz="2800" b="1" dirty="0">
                <a:solidFill>
                  <a:srgbClr val="7030A0"/>
                </a:solidFill>
                <a:latin typeface="Baskerville Old Face" panose="02020602080505020303" pitchFamily="18" charset="0"/>
              </a:rPr>
              <a:t>              that is </a:t>
            </a:r>
            <a:r>
              <a:rPr lang="en-US" sz="2800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The Kingdom of God</a:t>
            </a:r>
            <a:r>
              <a:rPr lang="en-US" sz="2800" b="1" dirty="0">
                <a:solidFill>
                  <a:srgbClr val="7030A0"/>
                </a:solidFill>
                <a:latin typeface="Baskerville Old Face" panose="02020602080505020303" pitchFamily="18" charset="0"/>
              </a:rPr>
              <a:t>. </a:t>
            </a:r>
            <a:r>
              <a:rPr lang="en-US" sz="2800" b="1" dirty="0">
                <a:solidFill>
                  <a:srgbClr val="0070C0"/>
                </a:solidFill>
                <a:latin typeface="Baskerville Old Face" panose="02020602080505020303" pitchFamily="18" charset="0"/>
              </a:rPr>
              <a:t>Dan. 2</a:t>
            </a:r>
            <a:r>
              <a:rPr lang="en-US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:</a:t>
            </a:r>
            <a:r>
              <a:rPr lang="en-US" sz="2800" b="1" dirty="0">
                <a:solidFill>
                  <a:srgbClr val="0070C0"/>
                </a:solidFill>
                <a:latin typeface="Baskerville Old Face" panose="02020602080505020303" pitchFamily="18" charset="0"/>
              </a:rPr>
              <a:t> 44.</a:t>
            </a:r>
          </a:p>
          <a:p>
            <a:pPr marL="0" indent="0">
              <a:buNone/>
              <a:defRPr/>
            </a:pPr>
            <a:endParaRPr lang="en-US" sz="2800" dirty="0">
              <a:solidFill>
                <a:schemeClr val="tx1"/>
              </a:solidFill>
              <a:latin typeface="Baskerville Old Face" panose="02020602080505020303" pitchFamily="18" charset="0"/>
            </a:endParaRPr>
          </a:p>
          <a:p>
            <a:pPr marL="0" indent="0">
              <a:buNone/>
              <a:defRPr/>
            </a:pPr>
            <a:endParaRPr lang="en-US" sz="3200" b="1" dirty="0">
              <a:solidFill>
                <a:srgbClr val="0070C0"/>
              </a:solidFill>
              <a:latin typeface="Baskerville Old Face" panose="02020602080505020303" pitchFamily="18" charset="0"/>
            </a:endParaRPr>
          </a:p>
          <a:p>
            <a:pPr marL="0" indent="0">
              <a:buNone/>
              <a:defRPr/>
            </a:pPr>
            <a:r>
              <a:rPr lang="en-US" dirty="0"/>
              <a:t>  </a:t>
            </a:r>
          </a:p>
          <a:p>
            <a:pPr>
              <a:defRPr/>
            </a:pPr>
            <a:endParaRPr lang="en-US" dirty="0"/>
          </a:p>
          <a:p>
            <a:pPr marL="0" indent="0">
              <a:buNone/>
              <a:defRPr/>
            </a:pPr>
            <a:r>
              <a:rPr lang="en-US" dirty="0"/>
              <a:t> </a:t>
            </a:r>
          </a:p>
          <a:p>
            <a:pPr marL="0" indent="0">
              <a:buNone/>
              <a:defRPr/>
            </a:pPr>
            <a:r>
              <a:rPr lang="en-US" dirty="0"/>
              <a:t>  </a:t>
            </a:r>
          </a:p>
          <a:p>
            <a:pPr marL="0" indent="0">
              <a:buNone/>
              <a:defRPr/>
            </a:pPr>
            <a:endParaRPr lang="en-US" altLang="en-US" dirty="0">
              <a:latin typeface="Baskerville Old Face" panose="02020602080505020303" pitchFamily="18" charset="0"/>
            </a:endParaRPr>
          </a:p>
          <a:p>
            <a:pPr>
              <a:defRPr/>
            </a:pPr>
            <a:endParaRPr lang="en-US" altLang="en-US" dirty="0">
              <a:latin typeface="Baskerville Old Face" panose="02020602080505020303" pitchFamily="18" charset="0"/>
            </a:endParaRPr>
          </a:p>
          <a:p>
            <a:pPr marL="0" indent="0">
              <a:buNone/>
              <a:defRPr/>
            </a:pPr>
            <a:r>
              <a:rPr lang="en-US" altLang="en-US" dirty="0">
                <a:latin typeface="Baskerville Old Face" panose="02020602080505020303" pitchFamily="18" charset="0"/>
              </a:rPr>
              <a:t>ASD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0D9CC7-770D-8691-43A4-BF1D8F20E4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8695" y="4876800"/>
            <a:ext cx="1301073" cy="13093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/>
          <p:cNvSpPr>
            <a:spLocks noGrp="1" noChangeArrowheads="1"/>
          </p:cNvSpPr>
          <p:nvPr>
            <p:ph type="title"/>
          </p:nvPr>
        </p:nvSpPr>
        <p:spPr>
          <a:xfrm>
            <a:off x="2209800" y="636589"/>
            <a:ext cx="7848600" cy="811213"/>
          </a:xfrm>
        </p:spPr>
        <p:txBody>
          <a:bodyPr vert="horz" wrap="square" lIns="91440" tIns="45720" rIns="91440" bIns="45720" numCol="1" rtlCol="0" anchor="ctr" anchorCtr="0" compatLnSpc="1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en-US" altLang="en-US" sz="3200" b="1" dirty="0">
                <a:solidFill>
                  <a:srgbClr val="AC148F"/>
                </a:solidFill>
                <a:latin typeface="Baskerville Old Face" panose="02020602080505020303" pitchFamily="18" charset="0"/>
              </a:rPr>
            </a:br>
            <a:r>
              <a:rPr lang="en-US" alt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KEY LESSONS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209800" y="1447800"/>
            <a:ext cx="7848600" cy="4724400"/>
          </a:xfrm>
        </p:spPr>
        <p:txBody>
          <a:bodyPr vert="horz" wrap="square" lIns="91440" tIns="45720" rIns="91440" bIns="45720" numCol="1" rtlCol="0" anchor="t" anchorCtr="0" compatLnSpc="1">
            <a:normAutofit fontScale="25000" lnSpcReduction="20000"/>
          </a:bodyPr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11200" b="1" dirty="0">
              <a:solidFill>
                <a:srgbClr val="0070C0"/>
              </a:solidFill>
              <a:latin typeface="Baskerville Old Face" panose="02020602080505020303" pitchFamily="18" charset="0"/>
            </a:endParaRPr>
          </a:p>
          <a:p>
            <a:pPr marL="0" indent="0">
              <a:lnSpc>
                <a:spcPct val="60000"/>
              </a:lnSpc>
              <a:buNone/>
              <a:defRPr/>
            </a:pPr>
            <a:r>
              <a:rPr lang="en-US" sz="12800" b="1" dirty="0">
                <a:solidFill>
                  <a:srgbClr val="002060"/>
                </a:solidFill>
                <a:latin typeface="Baskerville Old Face" panose="02020602080505020303" pitchFamily="18" charset="0"/>
                <a:sym typeface="+mn-ea"/>
              </a:rPr>
              <a:t>   </a:t>
            </a: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sym typeface="+mn-ea"/>
              </a:rPr>
              <a:t>Why The Kingdom of God is Unshakable </a:t>
            </a:r>
            <a:r>
              <a:rPr lang="en-US" sz="12800" b="1" dirty="0">
                <a:solidFill>
                  <a:srgbClr val="FF0000"/>
                </a:solidFill>
                <a:latin typeface="Baskerville Old Face" panose="02020602080505020303" pitchFamily="18" charset="0"/>
                <a:sym typeface="+mn-ea"/>
              </a:rPr>
              <a:t>?</a:t>
            </a:r>
            <a:r>
              <a:rPr lang="en-US" sz="14400" b="1" dirty="0">
                <a:solidFill>
                  <a:schemeClr val="tx1"/>
                </a:solidFill>
                <a:latin typeface="Baskerville Old Face" panose="02020602080505020303" pitchFamily="18" charset="0"/>
                <a:sym typeface="+mn-ea"/>
              </a:rPr>
              <a:t> </a:t>
            </a:r>
          </a:p>
          <a:p>
            <a:pPr marL="0" indent="0">
              <a:lnSpc>
                <a:spcPct val="60000"/>
              </a:lnSpc>
              <a:buNone/>
              <a:defRPr/>
            </a:pPr>
            <a:endParaRPr lang="en-US" sz="11200" b="1" dirty="0">
              <a:solidFill>
                <a:schemeClr val="tx1"/>
              </a:solidFill>
              <a:latin typeface="Baskerville Old Face" panose="02020602080505020303" pitchFamily="18" charset="0"/>
              <a:sym typeface="+mn-ea"/>
            </a:endParaRPr>
          </a:p>
          <a:p>
            <a:pPr marL="0" indent="0">
              <a:lnSpc>
                <a:spcPct val="60000"/>
              </a:lnSpc>
              <a:buNone/>
              <a:defRPr/>
            </a:pPr>
            <a:r>
              <a:rPr lang="en-US" sz="11200" b="1" dirty="0">
                <a:solidFill>
                  <a:schemeClr val="tx1"/>
                </a:solidFill>
                <a:latin typeface="Baskerville Old Face" panose="02020602080505020303" pitchFamily="18" charset="0"/>
                <a:sym typeface="+mn-ea"/>
              </a:rPr>
              <a:t>  The</a:t>
            </a:r>
            <a:r>
              <a:rPr lang="en-US" sz="11200" b="1" dirty="0">
                <a:solidFill>
                  <a:srgbClr val="002060"/>
                </a:solidFill>
                <a:latin typeface="Baskerville Old Face" panose="02020602080505020303" pitchFamily="18" charset="0"/>
                <a:sym typeface="+mn-ea"/>
              </a:rPr>
              <a:t> </a:t>
            </a:r>
            <a:r>
              <a:rPr lang="en-US" sz="11200" b="1" dirty="0">
                <a:solidFill>
                  <a:srgbClr val="AC148F"/>
                </a:solidFill>
                <a:latin typeface="Baskerville Old Face" panose="02020602080505020303" pitchFamily="18" charset="0"/>
                <a:sym typeface="+mn-ea"/>
              </a:rPr>
              <a:t>Foundation</a:t>
            </a:r>
            <a:r>
              <a:rPr lang="en-US" sz="11200" b="1" dirty="0">
                <a:solidFill>
                  <a:srgbClr val="AF1149"/>
                </a:solidFill>
                <a:latin typeface="Baskerville Old Face" panose="02020602080505020303" pitchFamily="18" charset="0"/>
                <a:sym typeface="+mn-ea"/>
              </a:rPr>
              <a:t> </a:t>
            </a:r>
            <a:r>
              <a:rPr lang="en-US" sz="11200" b="1" dirty="0">
                <a:solidFill>
                  <a:schemeClr val="tx1"/>
                </a:solidFill>
                <a:latin typeface="Baskerville Old Face" panose="02020602080505020303" pitchFamily="18" charset="0"/>
                <a:sym typeface="+mn-ea"/>
              </a:rPr>
              <a:t>is </a:t>
            </a:r>
            <a:r>
              <a:rPr lang="en-US" sz="11200" b="1" dirty="0">
                <a:solidFill>
                  <a:srgbClr val="002060"/>
                </a:solidFill>
                <a:latin typeface="Baskerville Old Face" panose="02020602080505020303" pitchFamily="18" charset="0"/>
                <a:sym typeface="+mn-ea"/>
              </a:rPr>
              <a:t>Unshakable</a:t>
            </a:r>
            <a:r>
              <a:rPr lang="en-US" sz="11200" b="1" dirty="0">
                <a:solidFill>
                  <a:srgbClr val="0070C0"/>
                </a:solidFill>
                <a:latin typeface="Baskerville Old Face" panose="02020602080505020303" pitchFamily="18" charset="0"/>
                <a:sym typeface="+mn-ea"/>
              </a:rPr>
              <a:t>. Psalm 89</a:t>
            </a:r>
            <a:r>
              <a:rPr lang="en-US" sz="11200" b="1" dirty="0">
                <a:solidFill>
                  <a:srgbClr val="FF0000"/>
                </a:solidFill>
                <a:latin typeface="Baskerville Old Face" panose="02020602080505020303" pitchFamily="18" charset="0"/>
                <a:sym typeface="+mn-ea"/>
              </a:rPr>
              <a:t>: </a:t>
            </a:r>
            <a:r>
              <a:rPr lang="en-US" sz="11200" b="1" dirty="0">
                <a:solidFill>
                  <a:srgbClr val="0070C0"/>
                </a:solidFill>
                <a:latin typeface="Baskerville Old Face" panose="02020602080505020303" pitchFamily="18" charset="0"/>
                <a:sym typeface="+mn-ea"/>
              </a:rPr>
              <a:t>14, </a:t>
            </a:r>
            <a:r>
              <a:rPr lang="en-US" sz="11200" dirty="0">
                <a:solidFill>
                  <a:schemeClr val="tx1"/>
                </a:solidFill>
                <a:latin typeface="Baskerville Old Face" panose="02020602080505020303" pitchFamily="18" charset="0"/>
                <a:sym typeface="+mn-ea"/>
              </a:rPr>
              <a:t>GNB</a:t>
            </a:r>
            <a:endParaRPr lang="en-US" sz="11200" b="1" dirty="0">
              <a:solidFill>
                <a:srgbClr val="0070C0"/>
              </a:solidFill>
              <a:latin typeface="Baskerville Old Face" panose="02020602080505020303" pitchFamily="18" charset="0"/>
              <a:sym typeface="+mn-ea"/>
            </a:endParaRP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en-US" sz="11200" b="1" dirty="0">
                <a:solidFill>
                  <a:srgbClr val="0070C0"/>
                </a:solidFill>
                <a:latin typeface="Baskerville Old Face" panose="02020602080505020303" pitchFamily="18" charset="0"/>
                <a:sym typeface="+mn-ea"/>
              </a:rPr>
              <a:t>      (</a:t>
            </a:r>
            <a:r>
              <a:rPr lang="en-US" sz="11200" b="1" i="1" dirty="0">
                <a:solidFill>
                  <a:schemeClr val="tx1"/>
                </a:solidFill>
                <a:latin typeface="Baskerville Old Face" panose="02020602080505020303" pitchFamily="18" charset="0"/>
                <a:sym typeface="+mn-ea"/>
              </a:rPr>
              <a:t>Not a mixture of Iron</a:t>
            </a:r>
            <a:r>
              <a:rPr lang="en-US" sz="11200" b="1" i="1" dirty="0">
                <a:solidFill>
                  <a:srgbClr val="0070C0"/>
                </a:solidFill>
                <a:latin typeface="Baskerville Old Face" panose="02020602080505020303" pitchFamily="18" charset="0"/>
                <a:sym typeface="+mn-ea"/>
              </a:rPr>
              <a:t> </a:t>
            </a:r>
            <a:r>
              <a:rPr lang="en-US" sz="11200" b="1" i="1" dirty="0">
                <a:solidFill>
                  <a:srgbClr val="FF3399"/>
                </a:solidFill>
                <a:latin typeface="Baskerville Old Face" panose="02020602080505020303" pitchFamily="18" charset="0"/>
                <a:sym typeface="+mn-ea"/>
              </a:rPr>
              <a:t>&amp;</a:t>
            </a:r>
            <a:r>
              <a:rPr lang="en-US" sz="11200" b="1" i="1" dirty="0">
                <a:solidFill>
                  <a:srgbClr val="0070C0"/>
                </a:solidFill>
                <a:latin typeface="Baskerville Old Face" panose="02020602080505020303" pitchFamily="18" charset="0"/>
                <a:sym typeface="+mn-ea"/>
              </a:rPr>
              <a:t> </a:t>
            </a:r>
            <a:r>
              <a:rPr lang="en-US" sz="11200" b="1" i="1" dirty="0">
                <a:solidFill>
                  <a:schemeClr val="tx1"/>
                </a:solidFill>
                <a:latin typeface="Baskerville Old Face" panose="02020602080505020303" pitchFamily="18" charset="0"/>
                <a:sym typeface="+mn-ea"/>
              </a:rPr>
              <a:t>Clay ; </a:t>
            </a:r>
            <a:r>
              <a:rPr lang="en-US" sz="11200" b="1" i="1" dirty="0">
                <a:solidFill>
                  <a:srgbClr val="C00000"/>
                </a:solidFill>
                <a:latin typeface="Baskerville Old Face" panose="02020602080505020303" pitchFamily="18" charset="0"/>
                <a:sym typeface="+mn-ea"/>
              </a:rPr>
              <a:t>Daniel</a:t>
            </a:r>
            <a:r>
              <a:rPr lang="en-US" sz="11200" b="1" i="1" dirty="0">
                <a:solidFill>
                  <a:srgbClr val="0070C0"/>
                </a:solidFill>
                <a:latin typeface="Baskerville Old Face" panose="02020602080505020303" pitchFamily="18" charset="0"/>
                <a:sym typeface="+mn-ea"/>
              </a:rPr>
              <a:t>. </a:t>
            </a:r>
            <a:r>
              <a:rPr lang="en-US" sz="11200" b="1" i="1" dirty="0">
                <a:solidFill>
                  <a:srgbClr val="C00000"/>
                </a:solidFill>
                <a:latin typeface="Baskerville Old Face" panose="02020602080505020303" pitchFamily="18" charset="0"/>
                <a:sym typeface="+mn-ea"/>
              </a:rPr>
              <a:t>2 </a:t>
            </a:r>
            <a:r>
              <a:rPr lang="en-US" sz="11200" b="1" i="1" dirty="0">
                <a:solidFill>
                  <a:srgbClr val="0070C0"/>
                </a:solidFill>
                <a:latin typeface="Baskerville Old Face" panose="02020602080505020303" pitchFamily="18" charset="0"/>
                <a:sym typeface="+mn-ea"/>
              </a:rPr>
              <a:t>: </a:t>
            </a:r>
            <a:r>
              <a:rPr lang="en-US" sz="11200" b="1" i="1" dirty="0">
                <a:solidFill>
                  <a:srgbClr val="C00000"/>
                </a:solidFill>
                <a:latin typeface="Baskerville Old Face" panose="02020602080505020303" pitchFamily="18" charset="0"/>
                <a:sym typeface="+mn-ea"/>
              </a:rPr>
              <a:t>33 </a:t>
            </a:r>
            <a:r>
              <a:rPr lang="en-US" sz="11200" b="1" dirty="0">
                <a:solidFill>
                  <a:srgbClr val="0070C0"/>
                </a:solidFill>
                <a:latin typeface="Baskerville Old Face" panose="02020602080505020303" pitchFamily="18" charset="0"/>
                <a:sym typeface="+mn-ea"/>
              </a:rPr>
              <a:t>)</a:t>
            </a:r>
            <a:endParaRPr lang="en-US" sz="11200" b="1" dirty="0">
              <a:solidFill>
                <a:srgbClr val="002060"/>
              </a:solidFill>
              <a:latin typeface="Baskerville Old Face" panose="02020602080505020303" pitchFamily="18" charset="0"/>
              <a:sym typeface="+mn-ea"/>
            </a:endParaRPr>
          </a:p>
          <a:p>
            <a:pPr marL="0" indent="0">
              <a:lnSpc>
                <a:spcPct val="70000"/>
              </a:lnSpc>
              <a:buNone/>
              <a:defRPr/>
            </a:pPr>
            <a:r>
              <a:rPr lang="en-US" sz="11200" b="1" dirty="0">
                <a:solidFill>
                  <a:srgbClr val="002060"/>
                </a:solidFill>
                <a:latin typeface="Baskerville Old Face" panose="02020602080505020303" pitchFamily="18" charset="0"/>
                <a:sym typeface="+mn-ea"/>
              </a:rPr>
              <a:t>     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sz="11200" b="1" dirty="0">
                <a:solidFill>
                  <a:srgbClr val="C00000"/>
                </a:solidFill>
                <a:latin typeface="Baskerville Old Face" panose="02020602080505020303" pitchFamily="18" charset="0"/>
                <a:sym typeface="+mn-ea"/>
              </a:rPr>
              <a:t>2</a:t>
            </a:r>
            <a:r>
              <a:rPr lang="en-US" sz="11200" b="1" dirty="0">
                <a:solidFill>
                  <a:srgbClr val="002060"/>
                </a:solidFill>
                <a:latin typeface="Baskerville Old Face" panose="02020602080505020303" pitchFamily="18" charset="0"/>
                <a:sym typeface="+mn-ea"/>
              </a:rPr>
              <a:t>.  It is a Kingdom of </a:t>
            </a:r>
            <a:r>
              <a:rPr lang="en-US" sz="11200" b="1" dirty="0">
                <a:solidFill>
                  <a:srgbClr val="FF0066"/>
                </a:solidFill>
                <a:latin typeface="Baskerville Old Face" panose="02020602080505020303" pitchFamily="18" charset="0"/>
                <a:sym typeface="+mn-ea"/>
              </a:rPr>
              <a:t>Mystries </a:t>
            </a:r>
            <a:r>
              <a:rPr lang="en-US" sz="11200" b="1" dirty="0">
                <a:solidFill>
                  <a:schemeClr val="tx1"/>
                </a:solidFill>
                <a:latin typeface="Baskerville Old Face" panose="02020602080505020303" pitchFamily="18" charset="0"/>
                <a:sym typeface="+mn-ea"/>
              </a:rPr>
              <a:t>and</a:t>
            </a:r>
            <a:r>
              <a:rPr lang="en-US" sz="11200" b="1" dirty="0">
                <a:solidFill>
                  <a:srgbClr val="002060"/>
                </a:solidFill>
                <a:latin typeface="Baskerville Old Face" panose="02020602080505020303" pitchFamily="18" charset="0"/>
                <a:sym typeface="+mn-ea"/>
              </a:rPr>
              <a:t> </a:t>
            </a:r>
            <a:r>
              <a:rPr lang="en-US" sz="11200" b="1" dirty="0">
                <a:solidFill>
                  <a:schemeClr val="tx1"/>
                </a:solidFill>
                <a:latin typeface="Baskerville Old Face" panose="02020602080505020303" pitchFamily="18" charset="0"/>
                <a:sym typeface="+mn-ea"/>
              </a:rPr>
              <a:t>runs on</a:t>
            </a:r>
            <a:r>
              <a:rPr lang="en-US" sz="11200" b="1" dirty="0">
                <a:solidFill>
                  <a:srgbClr val="002060"/>
                </a:solidFill>
                <a:latin typeface="Baskerville Old Face" panose="02020602080505020303" pitchFamily="18" charset="0"/>
                <a:sym typeface="+mn-ea"/>
              </a:rPr>
              <a:t> </a:t>
            </a:r>
            <a:r>
              <a:rPr lang="en-US" sz="11200" b="1" dirty="0">
                <a:solidFill>
                  <a:srgbClr val="0070C0"/>
                </a:solidFill>
                <a:latin typeface="Baskerville Old Face" panose="02020602080505020303" pitchFamily="18" charset="0"/>
                <a:sym typeface="+mn-ea"/>
              </a:rPr>
              <a:t>Divine</a:t>
            </a:r>
            <a:endParaRPr lang="en-US" sz="11200" b="1" dirty="0">
              <a:solidFill>
                <a:srgbClr val="002060"/>
              </a:solidFill>
              <a:latin typeface="Baskerville Old Face" panose="02020602080505020303" pitchFamily="18" charset="0"/>
              <a:sym typeface="+mn-ea"/>
            </a:endParaRP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sz="11200" b="1" dirty="0">
                <a:solidFill>
                  <a:srgbClr val="002060"/>
                </a:solidFill>
                <a:latin typeface="Baskerville Old Face" panose="02020602080505020303" pitchFamily="18" charset="0"/>
                <a:sym typeface="+mn-ea"/>
              </a:rPr>
              <a:t>       </a:t>
            </a:r>
            <a:r>
              <a:rPr lang="en-US" sz="11200" b="1" dirty="0">
                <a:solidFill>
                  <a:srgbClr val="0070C0"/>
                </a:solidFill>
                <a:latin typeface="Baskerville Old Face" panose="02020602080505020303" pitchFamily="18" charset="0"/>
                <a:sym typeface="+mn-ea"/>
              </a:rPr>
              <a:t>Principles</a:t>
            </a:r>
            <a:r>
              <a:rPr lang="en-US" sz="11200" b="1" dirty="0">
                <a:solidFill>
                  <a:srgbClr val="7030A0"/>
                </a:solidFill>
                <a:latin typeface="Baskerville Old Face" panose="02020602080505020303" pitchFamily="18" charset="0"/>
                <a:sym typeface="+mn-ea"/>
              </a:rPr>
              <a:t> </a:t>
            </a:r>
            <a:r>
              <a:rPr lang="en-US" sz="11200" b="1" dirty="0">
                <a:solidFill>
                  <a:srgbClr val="002060"/>
                </a:solidFill>
                <a:latin typeface="Baskerville Old Face" panose="02020602080505020303" pitchFamily="18" charset="0"/>
                <a:sym typeface="+mn-ea"/>
              </a:rPr>
              <a:t>and </a:t>
            </a:r>
            <a:r>
              <a:rPr lang="en-US" sz="11200" b="1" dirty="0">
                <a:solidFill>
                  <a:srgbClr val="AC148F"/>
                </a:solidFill>
                <a:latin typeface="Baskerville Old Face" panose="02020602080505020303" pitchFamily="18" charset="0"/>
                <a:sym typeface="+mn-ea"/>
              </a:rPr>
              <a:t>Core Values</a:t>
            </a:r>
            <a:r>
              <a:rPr lang="en-US" sz="11200" b="1" dirty="0">
                <a:solidFill>
                  <a:srgbClr val="002060"/>
                </a:solidFill>
                <a:latin typeface="Baskerville Old Face" panose="02020602080505020303" pitchFamily="18" charset="0"/>
                <a:sym typeface="+mn-ea"/>
              </a:rPr>
              <a:t>. </a:t>
            </a:r>
            <a:r>
              <a:rPr lang="en-US" sz="11200" b="1" dirty="0">
                <a:solidFill>
                  <a:srgbClr val="FF0000"/>
                </a:solidFill>
                <a:latin typeface="Baskerville Old Face" panose="02020602080505020303" pitchFamily="18" charset="0"/>
                <a:sym typeface="+mn-ea"/>
              </a:rPr>
              <a:t>(</a:t>
            </a:r>
            <a:r>
              <a:rPr lang="en-US" sz="11200" b="1" i="1" dirty="0">
                <a:solidFill>
                  <a:srgbClr val="002060"/>
                </a:solidFill>
                <a:latin typeface="Baskerville Old Face" panose="02020602080505020303" pitchFamily="18" charset="0"/>
                <a:sym typeface="+mn-ea"/>
              </a:rPr>
              <a:t>Heb. 12 </a:t>
            </a:r>
            <a:r>
              <a:rPr lang="en-US" sz="11200" b="1" i="1" dirty="0">
                <a:solidFill>
                  <a:srgbClr val="FF0000"/>
                </a:solidFill>
                <a:latin typeface="Baskerville Old Face" panose="02020602080505020303" pitchFamily="18" charset="0"/>
                <a:sym typeface="+mn-ea"/>
              </a:rPr>
              <a:t>:</a:t>
            </a:r>
            <a:r>
              <a:rPr lang="en-US" sz="11200" b="1" i="1" dirty="0">
                <a:solidFill>
                  <a:srgbClr val="002060"/>
                </a:solidFill>
                <a:latin typeface="Baskerville Old Face" panose="02020602080505020303" pitchFamily="18" charset="0"/>
                <a:sym typeface="+mn-ea"/>
              </a:rPr>
              <a:t> 23</a:t>
            </a:r>
            <a:r>
              <a:rPr lang="en-US" sz="11200" b="1" i="1" dirty="0">
                <a:solidFill>
                  <a:schemeClr val="tx1"/>
                </a:solidFill>
                <a:latin typeface="Baskerville Old Face" panose="02020602080505020303" pitchFamily="18" charset="0"/>
                <a:sym typeface="+mn-ea"/>
              </a:rPr>
              <a:t>b </a:t>
            </a:r>
            <a:r>
              <a:rPr lang="en-US" sz="11200" b="1" i="1" dirty="0">
                <a:solidFill>
                  <a:srgbClr val="FF0000"/>
                </a:solidFill>
                <a:latin typeface="Baskerville Old Face" panose="02020602080505020303" pitchFamily="18" charset="0"/>
                <a:sym typeface="+mn-ea"/>
              </a:rPr>
              <a:t>- </a:t>
            </a:r>
            <a:r>
              <a:rPr lang="en-US" sz="11200" b="1" i="1" dirty="0">
                <a:solidFill>
                  <a:srgbClr val="002060"/>
                </a:solidFill>
                <a:latin typeface="Baskerville Old Face" panose="02020602080505020303" pitchFamily="18" charset="0"/>
                <a:sym typeface="+mn-ea"/>
              </a:rPr>
              <a:t>24 </a:t>
            </a:r>
            <a:r>
              <a:rPr lang="en-US" sz="11200" b="1" i="1" dirty="0">
                <a:solidFill>
                  <a:srgbClr val="FF0000"/>
                </a:solidFill>
                <a:latin typeface="Baskerville Old Face" panose="02020602080505020303" pitchFamily="18" charset="0"/>
                <a:sym typeface="+mn-ea"/>
              </a:rPr>
              <a:t>)</a:t>
            </a:r>
            <a:endParaRPr lang="en-US" sz="11200" b="1" i="1" dirty="0">
              <a:solidFill>
                <a:srgbClr val="002060"/>
              </a:solidFill>
              <a:latin typeface="Baskerville Old Face" panose="02020602080505020303" pitchFamily="18" charset="0"/>
              <a:sym typeface="+mn-ea"/>
            </a:endParaRPr>
          </a:p>
          <a:p>
            <a:pPr marL="0" indent="0">
              <a:lnSpc>
                <a:spcPct val="90000"/>
              </a:lnSpc>
              <a:buNone/>
              <a:defRPr/>
            </a:pPr>
            <a:endParaRPr lang="en-US" sz="11200" b="1" dirty="0">
              <a:solidFill>
                <a:srgbClr val="002060"/>
              </a:solidFill>
              <a:latin typeface="Baskerville Old Face" panose="02020602080505020303" pitchFamily="18" charset="0"/>
              <a:sym typeface="+mn-ea"/>
            </a:endParaRPr>
          </a:p>
          <a:p>
            <a:pPr marL="0" indent="0">
              <a:lnSpc>
                <a:spcPct val="70000"/>
              </a:lnSpc>
              <a:buNone/>
              <a:defRPr/>
            </a:pPr>
            <a:r>
              <a:rPr lang="en-US" sz="11200" b="1" dirty="0">
                <a:solidFill>
                  <a:srgbClr val="C00000"/>
                </a:solidFill>
                <a:latin typeface="Baskerville Old Face" panose="02020602080505020303" pitchFamily="18" charset="0"/>
                <a:sym typeface="+mn-ea"/>
              </a:rPr>
              <a:t>3</a:t>
            </a:r>
            <a:r>
              <a:rPr lang="en-US" sz="11200" b="1" dirty="0">
                <a:solidFill>
                  <a:srgbClr val="002060"/>
                </a:solidFill>
                <a:latin typeface="Baskerville Old Face" panose="02020602080505020303" pitchFamily="18" charset="0"/>
                <a:sym typeface="+mn-ea"/>
              </a:rPr>
              <a:t>.  </a:t>
            </a:r>
            <a:r>
              <a:rPr lang="en-US" sz="11200" b="1" dirty="0">
                <a:solidFill>
                  <a:schemeClr val="tx1"/>
                </a:solidFill>
                <a:latin typeface="Baskerville Old Face" panose="02020602080505020303" pitchFamily="18" charset="0"/>
                <a:sym typeface="+mn-ea"/>
              </a:rPr>
              <a:t>The Mountain, (</a:t>
            </a:r>
            <a:r>
              <a:rPr lang="en-US" sz="11200" i="1" dirty="0">
                <a:solidFill>
                  <a:srgbClr val="0070C0"/>
                </a:solidFill>
                <a:latin typeface="Baskerville Old Face" panose="02020602080505020303" pitchFamily="18" charset="0"/>
                <a:sym typeface="+mn-ea"/>
              </a:rPr>
              <a:t>Mt. Zion</a:t>
            </a:r>
            <a:r>
              <a:rPr lang="en-US" sz="11200" b="1" dirty="0">
                <a:solidFill>
                  <a:schemeClr val="tx1"/>
                </a:solidFill>
                <a:latin typeface="Baskerville Old Face" panose="02020602080505020303" pitchFamily="18" charset="0"/>
                <a:sym typeface="+mn-ea"/>
              </a:rPr>
              <a:t>) or </a:t>
            </a:r>
            <a:r>
              <a:rPr lang="en-US" sz="11200" b="1" dirty="0">
                <a:solidFill>
                  <a:srgbClr val="7030A0"/>
                </a:solidFill>
                <a:latin typeface="Baskerville Old Face" panose="02020602080505020303" pitchFamily="18" charset="0"/>
                <a:sym typeface="+mn-ea"/>
              </a:rPr>
              <a:t>the</a:t>
            </a:r>
            <a:r>
              <a:rPr lang="en-US" sz="11200" b="1" dirty="0">
                <a:solidFill>
                  <a:schemeClr val="tx1"/>
                </a:solidFill>
                <a:latin typeface="Baskerville Old Face" panose="02020602080505020303" pitchFamily="18" charset="0"/>
                <a:sym typeface="+mn-ea"/>
              </a:rPr>
              <a:t> </a:t>
            </a:r>
            <a:r>
              <a:rPr lang="en-US" sz="11200" b="1" dirty="0">
                <a:solidFill>
                  <a:srgbClr val="7030A0"/>
                </a:solidFill>
                <a:latin typeface="Baskerville Old Face" panose="02020602080505020303" pitchFamily="18" charset="0"/>
                <a:sym typeface="+mn-ea"/>
              </a:rPr>
              <a:t>Kingdom </a:t>
            </a:r>
            <a:r>
              <a:rPr lang="en-US" sz="11200" b="1" dirty="0">
                <a:solidFill>
                  <a:schemeClr val="tx1"/>
                </a:solidFill>
                <a:latin typeface="Baskerville Old Face" panose="02020602080505020303" pitchFamily="18" charset="0"/>
                <a:sym typeface="+mn-ea"/>
              </a:rPr>
              <a:t>is</a:t>
            </a:r>
            <a:endParaRPr lang="en-US" sz="11200" b="1" dirty="0">
              <a:solidFill>
                <a:srgbClr val="7030A0"/>
              </a:solidFill>
              <a:latin typeface="Baskerville Old Face" panose="02020602080505020303" pitchFamily="18" charset="0"/>
              <a:sym typeface="+mn-ea"/>
            </a:endParaRPr>
          </a:p>
          <a:p>
            <a:pPr marL="0" indent="0">
              <a:lnSpc>
                <a:spcPct val="70000"/>
              </a:lnSpc>
              <a:buNone/>
              <a:defRPr/>
            </a:pPr>
            <a:r>
              <a:rPr lang="en-US" sz="11200" b="1" dirty="0">
                <a:solidFill>
                  <a:srgbClr val="7030A0"/>
                </a:solidFill>
                <a:latin typeface="Baskerville Old Face" panose="02020602080505020303" pitchFamily="18" charset="0"/>
                <a:sym typeface="+mn-ea"/>
              </a:rPr>
              <a:t>      </a:t>
            </a:r>
            <a:r>
              <a:rPr lang="en-US" sz="11200" b="1" dirty="0">
                <a:solidFill>
                  <a:schemeClr val="tx1"/>
                </a:solidFill>
                <a:latin typeface="Baskerville Old Face" panose="02020602080505020303" pitchFamily="18" charset="0"/>
                <a:sym typeface="+mn-ea"/>
              </a:rPr>
              <a:t>        </a:t>
            </a:r>
            <a:r>
              <a:rPr lang="en-US" sz="11200" b="1" dirty="0">
                <a:solidFill>
                  <a:srgbClr val="002060"/>
                </a:solidFill>
                <a:latin typeface="Baskerville Old Face" panose="02020602080505020303" pitchFamily="18" charset="0"/>
                <a:sym typeface="+mn-ea"/>
              </a:rPr>
              <a:t>Untouchable</a:t>
            </a:r>
            <a:r>
              <a:rPr lang="en-US" sz="11200" b="1" dirty="0">
                <a:solidFill>
                  <a:srgbClr val="AF1149"/>
                </a:solidFill>
                <a:latin typeface="Baskerville Old Face" panose="02020602080505020303" pitchFamily="18" charset="0"/>
                <a:sym typeface="+mn-ea"/>
              </a:rPr>
              <a:t>. </a:t>
            </a:r>
            <a:r>
              <a:rPr lang="en-US" sz="11200" b="1" i="1" dirty="0">
                <a:solidFill>
                  <a:srgbClr val="FF0066"/>
                </a:solidFill>
                <a:latin typeface="Baskerville Old Face" panose="02020602080505020303" pitchFamily="18" charset="0"/>
                <a:sym typeface="+mn-ea"/>
              </a:rPr>
              <a:t>Heb</a:t>
            </a:r>
            <a:r>
              <a:rPr lang="en-US" sz="11200" b="1" i="1" dirty="0">
                <a:solidFill>
                  <a:srgbClr val="7030A0"/>
                </a:solidFill>
                <a:latin typeface="Baskerville Old Face" panose="02020602080505020303" pitchFamily="18" charset="0"/>
                <a:sym typeface="+mn-ea"/>
              </a:rPr>
              <a:t>. </a:t>
            </a:r>
            <a:r>
              <a:rPr lang="en-US" sz="11200" b="1" i="1" dirty="0">
                <a:solidFill>
                  <a:srgbClr val="FF0066"/>
                </a:solidFill>
                <a:latin typeface="Baskerville Old Face" panose="02020602080505020303" pitchFamily="18" charset="0"/>
                <a:sym typeface="+mn-ea"/>
              </a:rPr>
              <a:t>22 </a:t>
            </a:r>
            <a:r>
              <a:rPr lang="en-US" sz="11200" b="1" i="1" dirty="0">
                <a:solidFill>
                  <a:srgbClr val="7030A0"/>
                </a:solidFill>
                <a:latin typeface="Baskerville Old Face" panose="02020602080505020303" pitchFamily="18" charset="0"/>
                <a:sym typeface="+mn-ea"/>
              </a:rPr>
              <a:t>: </a:t>
            </a:r>
            <a:r>
              <a:rPr lang="en-US" sz="11200" b="1" i="1" dirty="0">
                <a:solidFill>
                  <a:srgbClr val="FF0066"/>
                </a:solidFill>
                <a:latin typeface="Baskerville Old Face" panose="02020602080505020303" pitchFamily="18" charset="0"/>
                <a:sym typeface="+mn-ea"/>
              </a:rPr>
              <a:t>18</a:t>
            </a:r>
            <a:r>
              <a:rPr lang="en-US" sz="11200" b="1" i="1" dirty="0">
                <a:solidFill>
                  <a:srgbClr val="002060"/>
                </a:solidFill>
                <a:latin typeface="Baskerville Old Face" panose="02020602080505020303" pitchFamily="18" charset="0"/>
                <a:sym typeface="+mn-ea"/>
              </a:rPr>
              <a:t>.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sz="11200" b="1" dirty="0">
                <a:solidFill>
                  <a:srgbClr val="002060"/>
                </a:solidFill>
                <a:latin typeface="Baskerville Old Face" panose="02020602080505020303" pitchFamily="18" charset="0"/>
                <a:sym typeface="+mn-ea"/>
              </a:rPr>
              <a:t> </a:t>
            </a:r>
            <a:endParaRPr lang="en-US" sz="112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11200" dirty="0">
              <a:solidFill>
                <a:schemeClr val="tx1"/>
              </a:solidFill>
              <a:latin typeface="Baskerville Old Face" panose="02020602080505020303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11200" dirty="0">
                <a:latin typeface="Baskerville Old Face" panose="02020602080505020303" pitchFamily="18" charset="0"/>
              </a:rPr>
              <a:t>  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11200" dirty="0">
              <a:latin typeface="Baskerville Old Face" panose="02020602080505020303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11200" dirty="0">
              <a:solidFill>
                <a:schemeClr val="tx1"/>
              </a:solidFill>
              <a:latin typeface="Baskerville Old Face" panose="02020602080505020303" pitchFamily="18" charset="0"/>
            </a:endParaRPr>
          </a:p>
          <a:p>
            <a:pPr marL="1371600" indent="-1371600" eaLnBrk="1" hangingPunct="1">
              <a:lnSpc>
                <a:spcPct val="90000"/>
              </a:lnSpc>
              <a:buFont typeface="Arial" panose="020B0604020202020204" pitchFamily="34" charset="0"/>
              <a:buAutoNum type="arabicPeriod" startAt="3"/>
              <a:defRPr/>
            </a:pPr>
            <a:endParaRPr lang="en-US" sz="11200" dirty="0">
              <a:solidFill>
                <a:srgbClr val="FF0000"/>
              </a:solidFill>
            </a:endParaRPr>
          </a:p>
          <a:p>
            <a:pPr marL="1371600" indent="-1371600" eaLnBrk="1" hangingPunct="1">
              <a:lnSpc>
                <a:spcPct val="90000"/>
              </a:lnSpc>
              <a:buFont typeface="Arial" panose="020B0604020202020204" pitchFamily="34" charset="0"/>
              <a:buAutoNum type="arabicPeriod"/>
              <a:defRPr/>
            </a:pPr>
            <a:endParaRPr lang="en-US" sz="11200" dirty="0">
              <a:solidFill>
                <a:srgbClr val="FF0000"/>
              </a:solidFill>
            </a:endParaRPr>
          </a:p>
          <a:p>
            <a:pPr marL="1371600" indent="-1371600" eaLnBrk="1" hangingPunct="1">
              <a:lnSpc>
                <a:spcPct val="90000"/>
              </a:lnSpc>
              <a:buFont typeface="Arial" panose="020B0604020202020204" pitchFamily="34" charset="0"/>
              <a:buAutoNum type="arabicPeriod"/>
              <a:defRPr/>
            </a:pPr>
            <a:endParaRPr lang="en-US" sz="11200" dirty="0">
              <a:solidFill>
                <a:srgbClr val="FF0000"/>
              </a:solidFill>
            </a:endParaRPr>
          </a:p>
          <a:p>
            <a:pPr marL="1371600" indent="-1371600" eaLnBrk="1" hangingPunct="1">
              <a:lnSpc>
                <a:spcPct val="90000"/>
              </a:lnSpc>
              <a:buFont typeface="Wingdings 2" panose="05020102010507070707" pitchFamily="18" charset="2"/>
              <a:buAutoNum type="arabicPeriod"/>
              <a:defRPr/>
            </a:pPr>
            <a:endParaRPr lang="en-US" sz="9600" b="1" dirty="0">
              <a:solidFill>
                <a:srgbClr val="00B050"/>
              </a:solidFill>
              <a:latin typeface="Bookman Old Style" panose="020506040505050202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9600" b="1" dirty="0">
              <a:solidFill>
                <a:srgbClr val="00B050"/>
              </a:solidFill>
              <a:latin typeface="Bookman Old Style" panose="020506040505050202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9600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9600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9600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9600" dirty="0">
                <a:solidFill>
                  <a:srgbClr val="00B050"/>
                </a:solidFill>
                <a:latin typeface="Bookman Old Style" panose="02050604050505020204" pitchFamily="18" charset="0"/>
              </a:rPr>
              <a:t>    </a:t>
            </a:r>
            <a:endParaRPr lang="en-US" sz="9600" i="1" dirty="0">
              <a:solidFill>
                <a:srgbClr val="00B050"/>
              </a:solidFill>
              <a:latin typeface="Bookman Old Style" panose="020506040505050202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9600" i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dirty="0">
                <a:solidFill>
                  <a:srgbClr val="FF0000"/>
                </a:solidFill>
                <a:latin typeface="Bookman Old Style" panose="02050604050505020204" pitchFamily="18" charset="0"/>
              </a:rPr>
              <a:t>   </a:t>
            </a:r>
            <a:endParaRPr lang="en-US" altLang="en-US" b="1" dirty="0">
              <a:solidFill>
                <a:srgbClr val="00B05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11CA23-0813-CB12-497B-7E97758E0D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4862875"/>
            <a:ext cx="1301073" cy="13093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/>
          <p:cNvSpPr>
            <a:spLocks noGrp="1" noChangeArrowheads="1"/>
          </p:cNvSpPr>
          <p:nvPr>
            <p:ph type="title"/>
          </p:nvPr>
        </p:nvSpPr>
        <p:spPr>
          <a:xfrm>
            <a:off x="2209800" y="532765"/>
            <a:ext cx="7848600" cy="541020"/>
          </a:xfrm>
        </p:spPr>
        <p:txBody>
          <a:bodyPr vert="horz" wrap="square" lIns="91440" tIns="45720" rIns="91440" bIns="45720" numCol="1" rtlCol="0" anchor="ctr" anchorCtr="0" compatLnSpc="1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en-US" altLang="en-US" sz="3200" b="1" dirty="0">
                <a:solidFill>
                  <a:srgbClr val="AC148F"/>
                </a:solidFill>
                <a:latin typeface="Baskerville Old Face" panose="02020602080505020303" pitchFamily="18" charset="0"/>
              </a:rPr>
            </a:br>
            <a:r>
              <a:rPr lang="en-US" altLang="en-US" b="1" dirty="0">
                <a:solidFill>
                  <a:srgbClr val="FF3399"/>
                </a:solidFill>
                <a:latin typeface="Baskerville Old Face" panose="02020602080505020303" pitchFamily="18" charset="0"/>
              </a:rPr>
              <a:t>CONCLUSION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209800" y="1154431"/>
            <a:ext cx="7848600" cy="5118735"/>
          </a:xfrm>
        </p:spPr>
        <p:txBody>
          <a:bodyPr vert="horz" wrap="square" lIns="91440" tIns="45720" rIns="91440" bIns="45720" numCol="1" rtlCol="0" anchor="t" anchorCtr="0" compatLnSpc="1">
            <a:normAutofit fontScale="25000" lnSpcReduction="20000"/>
          </a:bodyPr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11200" b="1" dirty="0">
              <a:solidFill>
                <a:srgbClr val="0070C0"/>
              </a:solidFill>
              <a:latin typeface="Baskerville Old Face" panose="02020602080505020303" pitchFamily="18" charset="0"/>
            </a:endParaRP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altLang="en-US" sz="11200" b="1" dirty="0">
                <a:solidFill>
                  <a:srgbClr val="0070C0"/>
                </a:solidFill>
                <a:latin typeface="Baskerville Old Face" panose="02020602080505020303" pitchFamily="18" charset="0"/>
                <a:sym typeface="+mn-ea"/>
              </a:rPr>
              <a:t>      </a:t>
            </a:r>
            <a:r>
              <a:rPr lang="en-US" altLang="en-US" sz="12800" b="1" dirty="0">
                <a:solidFill>
                  <a:srgbClr val="0070C0"/>
                </a:solidFill>
                <a:latin typeface="Baskerville Old Face" panose="02020602080505020303" pitchFamily="18" charset="0"/>
                <a:sym typeface="+mn-ea"/>
              </a:rPr>
              <a:t> The Church </a:t>
            </a:r>
            <a:r>
              <a:rPr lang="en-US" altLang="en-US" sz="12800" b="1" dirty="0">
                <a:solidFill>
                  <a:srgbClr val="002060"/>
                </a:solidFill>
                <a:latin typeface="Baskerville Old Face" panose="02020602080505020303" pitchFamily="18" charset="0"/>
                <a:sym typeface="+mn-ea"/>
              </a:rPr>
              <a:t>represents the Unshakable</a:t>
            </a:r>
            <a:endParaRPr lang="en-US" altLang="en-US" sz="12800" b="1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  <a:p>
            <a:pPr marL="0" indent="0">
              <a:lnSpc>
                <a:spcPct val="60000"/>
              </a:lnSpc>
              <a:buNone/>
              <a:defRPr/>
            </a:pPr>
            <a:r>
              <a:rPr lang="en-US" altLang="en-US" sz="12800" b="1" dirty="0">
                <a:solidFill>
                  <a:srgbClr val="002060"/>
                </a:solidFill>
                <a:latin typeface="Baskerville Old Face" panose="02020602080505020303" pitchFamily="18" charset="0"/>
                <a:sym typeface="+mn-ea"/>
              </a:rPr>
              <a:t>           Kingdom of God</a:t>
            </a:r>
            <a:r>
              <a:rPr lang="en-US" altLang="en-US" sz="12800" b="1" dirty="0">
                <a:solidFill>
                  <a:srgbClr val="0070C0"/>
                </a:solidFill>
                <a:latin typeface="Baskerville Old Face" panose="02020602080505020303" pitchFamily="18" charset="0"/>
                <a:sym typeface="+mn-ea"/>
              </a:rPr>
              <a:t>. </a:t>
            </a:r>
            <a:r>
              <a:rPr lang="en-US" altLang="en-US" sz="12800" b="1" dirty="0">
                <a:solidFill>
                  <a:srgbClr val="FF3399"/>
                </a:solidFill>
                <a:latin typeface="Baskerville Old Face" panose="02020602080505020303" pitchFamily="18" charset="0"/>
                <a:sym typeface="+mn-ea"/>
              </a:rPr>
              <a:t>Heb</a:t>
            </a:r>
            <a:r>
              <a:rPr lang="en-US" alt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sym typeface="+mn-ea"/>
              </a:rPr>
              <a:t>.</a:t>
            </a:r>
            <a:r>
              <a:rPr lang="en-US" altLang="en-US" sz="12800" b="1" dirty="0">
                <a:solidFill>
                  <a:srgbClr val="FF3399"/>
                </a:solidFill>
                <a:latin typeface="Baskerville Old Face" panose="02020602080505020303" pitchFamily="18" charset="0"/>
                <a:sym typeface="+mn-ea"/>
              </a:rPr>
              <a:t>12</a:t>
            </a:r>
            <a:r>
              <a:rPr lang="en-US" alt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sym typeface="+mn-ea"/>
              </a:rPr>
              <a:t> : </a:t>
            </a:r>
            <a:r>
              <a:rPr lang="en-US" altLang="en-US" sz="12800" b="1" dirty="0">
                <a:solidFill>
                  <a:srgbClr val="FF3399"/>
                </a:solidFill>
                <a:latin typeface="Baskerville Old Face" panose="02020602080505020303" pitchFamily="18" charset="0"/>
                <a:sym typeface="+mn-ea"/>
              </a:rPr>
              <a:t>22 </a:t>
            </a:r>
            <a:r>
              <a:rPr lang="en-US" alt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sym typeface="+mn-ea"/>
              </a:rPr>
              <a:t>- </a:t>
            </a:r>
            <a:r>
              <a:rPr lang="en-US" altLang="en-US" sz="12800" b="1" dirty="0">
                <a:solidFill>
                  <a:srgbClr val="FF3399"/>
                </a:solidFill>
                <a:latin typeface="Baskerville Old Face" panose="02020602080505020303" pitchFamily="18" charset="0"/>
                <a:sym typeface="+mn-ea"/>
              </a:rPr>
              <a:t>23</a:t>
            </a:r>
            <a:endParaRPr lang="en-US" sz="12800" b="1" dirty="0">
              <a:solidFill>
                <a:srgbClr val="FF3399"/>
              </a:solidFill>
              <a:latin typeface="Baskerville Old Face" panose="02020602080505020303" pitchFamily="18" charset="0"/>
              <a:sym typeface="+mn-ea"/>
            </a:endParaRPr>
          </a:p>
          <a:p>
            <a:pPr marL="0" indent="0">
              <a:lnSpc>
                <a:spcPct val="60000"/>
              </a:lnSpc>
              <a:buNone/>
              <a:defRPr/>
            </a:pPr>
            <a:endParaRPr lang="en-US" sz="112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112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</a:t>
            </a:r>
            <a:r>
              <a:rPr lang="en-US" sz="12800" b="1" dirty="0">
                <a:solidFill>
                  <a:srgbClr val="C0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NB</a:t>
            </a: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:  Mount Zion is unshakable. </a:t>
            </a:r>
            <a:r>
              <a:rPr lang="en-US" sz="12800" b="1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Psa</a:t>
            </a: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.</a:t>
            </a:r>
            <a:r>
              <a:rPr lang="en-US" sz="12800" b="1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125 </a:t>
            </a:r>
            <a:r>
              <a:rPr lang="en-US" sz="1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:</a:t>
            </a:r>
            <a:r>
              <a:rPr lang="en-US" sz="12800" b="1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1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sz="11200" b="1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 </a:t>
            </a:r>
            <a:r>
              <a:rPr lang="en-US" sz="11200" b="1" i="1" dirty="0">
                <a:solidFill>
                  <a:srgbClr val="FF3399"/>
                </a:solidFill>
                <a:latin typeface="Baskerville Old Face" panose="02020602080505020303" pitchFamily="18" charset="0"/>
                <a:sym typeface="+mn-ea"/>
              </a:rPr>
              <a:t>Mat. 16: 18 </a:t>
            </a:r>
            <a:r>
              <a:rPr lang="en-US" sz="11200" b="1" i="1" dirty="0">
                <a:solidFill>
                  <a:srgbClr val="002060"/>
                </a:solidFill>
                <a:latin typeface="Baskerville Old Face" panose="02020602080505020303" pitchFamily="18" charset="0"/>
                <a:sym typeface="+mn-ea"/>
              </a:rPr>
              <a:t>....On this Rock.......</a:t>
            </a:r>
            <a:r>
              <a:rPr lang="en-US" sz="11200" b="1" i="1" dirty="0">
                <a:solidFill>
                  <a:srgbClr val="FF3399"/>
                </a:solidFill>
                <a:latin typeface="Baskerville Old Face" panose="02020602080505020303" pitchFamily="18" charset="0"/>
                <a:sym typeface="+mn-ea"/>
              </a:rPr>
              <a:t>, </a:t>
            </a:r>
            <a:r>
              <a:rPr lang="en-US" sz="11200" b="1" i="1" dirty="0">
                <a:solidFill>
                  <a:srgbClr val="AC148F"/>
                </a:solidFill>
                <a:latin typeface="Baskerville Old Face" panose="02020602080505020303" pitchFamily="18" charset="0"/>
                <a:sym typeface="+mn-ea"/>
              </a:rPr>
              <a:t>Zechariah 12: 3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en-US" sz="11200" b="1" i="1" dirty="0">
                <a:solidFill>
                  <a:srgbClr val="AC148F"/>
                </a:solidFill>
                <a:latin typeface="Baskerville Old Face" panose="02020602080505020303" pitchFamily="18" charset="0"/>
                <a:sym typeface="+mn-ea"/>
              </a:rPr>
              <a:t>     </a:t>
            </a:r>
            <a:endParaRPr lang="en-US" sz="11200" b="1" dirty="0">
              <a:solidFill>
                <a:srgbClr val="FF0000"/>
              </a:solidFill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L="0" indent="0" eaLnBrk="1" hangingPunct="1">
              <a:buNone/>
            </a:pPr>
            <a:r>
              <a:rPr lang="en-US" sz="11200" b="1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GOOD NEWS. </a:t>
            </a:r>
          </a:p>
          <a:p>
            <a:pPr algn="l" eaLnBrk="1" hangingPunct="1">
              <a:lnSpc>
                <a:spcPct val="90000"/>
              </a:lnSpc>
              <a:buFont typeface="Arial" panose="020B0604020202020204" pitchFamily="34" charset="0"/>
            </a:pPr>
            <a:r>
              <a:rPr lang="en-US" sz="11200" b="1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</a:t>
            </a:r>
            <a:r>
              <a:rPr lang="en-US" sz="112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When the Heavens and earth will be undergoing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112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  Shaking,</a:t>
            </a:r>
            <a:r>
              <a:rPr lang="en-US" sz="11200" b="1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</a:t>
            </a:r>
            <a:r>
              <a:rPr lang="en-US" sz="11200" b="1" dirty="0">
                <a:solidFill>
                  <a:srgbClr val="0070C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(Heb. 12 : 26)</a:t>
            </a:r>
            <a:r>
              <a:rPr lang="en-US" sz="11200" b="1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, </a:t>
            </a:r>
            <a:r>
              <a:rPr lang="en-US" sz="11200" b="1" dirty="0">
                <a:solidFill>
                  <a:srgbClr val="7030A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the Church </a:t>
            </a:r>
            <a:r>
              <a:rPr lang="en-US" sz="11200" b="1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of </a:t>
            </a:r>
            <a:r>
              <a:rPr lang="en-US" sz="11200" b="1" dirty="0">
                <a:solidFill>
                  <a:srgbClr val="7030A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the Living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11200" b="1" dirty="0">
                <a:solidFill>
                  <a:srgbClr val="7030A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            God will </a:t>
            </a:r>
            <a:r>
              <a:rPr lang="en-US" sz="11200" b="1" dirty="0">
                <a:solidFill>
                  <a:srgbClr val="C0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Not </a:t>
            </a:r>
            <a:r>
              <a:rPr lang="en-US" sz="112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be </a:t>
            </a:r>
            <a:r>
              <a:rPr lang="en-US" sz="11200" b="1" dirty="0">
                <a:solidFill>
                  <a:srgbClr val="C0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Shaken </a:t>
            </a:r>
            <a:r>
              <a:rPr lang="en-US" sz="112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/ Moved</a:t>
            </a:r>
            <a:r>
              <a:rPr lang="en-US" sz="11200" b="1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.</a:t>
            </a:r>
            <a:endParaRPr lang="en-US" altLang="en-US" sz="11200" dirty="0">
              <a:latin typeface="Baskerville Old Face" panose="02020602080505020303" pitchFamily="18" charset="0"/>
              <a:cs typeface="Baskerville Old Face" panose="02020602080505020303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11200" dirty="0">
              <a:solidFill>
                <a:schemeClr val="tx1"/>
              </a:solidFill>
              <a:latin typeface="Baskerville Old Face" panose="02020602080505020303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11200" dirty="0">
                <a:latin typeface="Baskerville Old Face" panose="02020602080505020303" pitchFamily="18" charset="0"/>
              </a:rPr>
              <a:t>  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11200" dirty="0">
              <a:latin typeface="Baskerville Old Face" panose="02020602080505020303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11200" dirty="0">
              <a:solidFill>
                <a:schemeClr val="tx1"/>
              </a:solidFill>
              <a:latin typeface="Baskerville Old Face" panose="02020602080505020303" pitchFamily="18" charset="0"/>
            </a:endParaRPr>
          </a:p>
          <a:p>
            <a:pPr marL="1371600" indent="-1371600" eaLnBrk="1" hangingPunct="1">
              <a:lnSpc>
                <a:spcPct val="90000"/>
              </a:lnSpc>
              <a:buFont typeface="Arial" panose="020B0604020202020204" pitchFamily="34" charset="0"/>
              <a:buAutoNum type="arabicPeriod" startAt="3"/>
              <a:defRPr/>
            </a:pPr>
            <a:endParaRPr lang="en-US" sz="11200" dirty="0">
              <a:solidFill>
                <a:srgbClr val="FF0000"/>
              </a:solidFill>
            </a:endParaRPr>
          </a:p>
          <a:p>
            <a:pPr marL="1371600" indent="-1371600" eaLnBrk="1" hangingPunct="1">
              <a:lnSpc>
                <a:spcPct val="90000"/>
              </a:lnSpc>
              <a:buFont typeface="Arial" panose="020B0604020202020204" pitchFamily="34" charset="0"/>
              <a:buAutoNum type="arabicPeriod"/>
              <a:defRPr/>
            </a:pPr>
            <a:endParaRPr lang="en-US" sz="11200" dirty="0">
              <a:solidFill>
                <a:srgbClr val="FF0000"/>
              </a:solidFill>
            </a:endParaRPr>
          </a:p>
          <a:p>
            <a:pPr marL="1371600" indent="-1371600" eaLnBrk="1" hangingPunct="1">
              <a:lnSpc>
                <a:spcPct val="90000"/>
              </a:lnSpc>
              <a:buFont typeface="Arial" panose="020B0604020202020204" pitchFamily="34" charset="0"/>
              <a:buAutoNum type="arabicPeriod"/>
              <a:defRPr/>
            </a:pPr>
            <a:endParaRPr lang="en-US" sz="11200" dirty="0">
              <a:solidFill>
                <a:srgbClr val="FF0000"/>
              </a:solidFill>
            </a:endParaRPr>
          </a:p>
          <a:p>
            <a:pPr marL="1371600" indent="-1371600" eaLnBrk="1" hangingPunct="1">
              <a:lnSpc>
                <a:spcPct val="90000"/>
              </a:lnSpc>
              <a:buFont typeface="Wingdings 2" panose="05020102010507070707" pitchFamily="18" charset="2"/>
              <a:buAutoNum type="arabicPeriod"/>
              <a:defRPr/>
            </a:pPr>
            <a:endParaRPr lang="en-US" sz="9600" b="1" dirty="0">
              <a:solidFill>
                <a:srgbClr val="00B050"/>
              </a:solidFill>
              <a:latin typeface="Bookman Old Style" panose="020506040505050202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9600" b="1" dirty="0">
              <a:solidFill>
                <a:srgbClr val="00B050"/>
              </a:solidFill>
              <a:latin typeface="Bookman Old Style" panose="020506040505050202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9600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9600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9600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9600" dirty="0">
                <a:solidFill>
                  <a:srgbClr val="00B050"/>
                </a:solidFill>
                <a:latin typeface="Bookman Old Style" panose="02050604050505020204" pitchFamily="18" charset="0"/>
              </a:rPr>
              <a:t>    </a:t>
            </a:r>
            <a:endParaRPr lang="en-US" sz="9600" i="1" dirty="0">
              <a:solidFill>
                <a:srgbClr val="00B050"/>
              </a:solidFill>
              <a:latin typeface="Bookman Old Style" panose="020506040505050202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9600" i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dirty="0">
                <a:solidFill>
                  <a:srgbClr val="FF0000"/>
                </a:solidFill>
                <a:latin typeface="Bookman Old Style" panose="02050604050505020204" pitchFamily="18" charset="0"/>
              </a:rPr>
              <a:t>   </a:t>
            </a:r>
            <a:endParaRPr lang="en-US" altLang="en-US" b="1" dirty="0">
              <a:solidFill>
                <a:srgbClr val="00B05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9024FD-C8E2-0F6C-7495-B31CFE0817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4876800"/>
            <a:ext cx="1301073" cy="13093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pPr eaLnBrk="1" hangingPunct="1"/>
            <a:r>
              <a:rPr lang="en-US" altLang="en-US" dirty="0"/>
              <a:t>END OF SERMON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5239" y="2362201"/>
            <a:ext cx="6664325" cy="372427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panose="05040102010807070707" pitchFamily="18" charset="2"/>
              <a:buChar char=""/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 3" panose="05040102010807070707" pitchFamily="18" charset="2"/>
              <a:buChar char=""/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 3" panose="05040102010807070707" pitchFamily="18" charset="2"/>
              <a:buChar char=""/>
              <a:defRPr/>
            </a:pPr>
            <a:r>
              <a:rPr lang="en-US" sz="2800" b="1" dirty="0">
                <a:solidFill>
                  <a:schemeClr val="tx1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God bless you all</a:t>
            </a:r>
          </a:p>
          <a:p>
            <a:pPr eaLnBrk="1" fontAlgn="auto" hangingPunct="1">
              <a:spcAft>
                <a:spcPts val="0"/>
              </a:spcAft>
              <a:buFont typeface="Wingdings 3" panose="05040102010807070707" pitchFamily="18" charset="2"/>
              <a:buChar char=""/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 3" panose="05040102010807070707" pitchFamily="18" charset="2"/>
              <a:buChar char=""/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                          </a:t>
            </a:r>
            <a:r>
              <a:rPr lang="en-US" sz="2800" dirty="0">
                <a:solidFill>
                  <a:schemeClr val="tx1"/>
                </a:solidFill>
              </a:rPr>
              <a:t> Rev. Dominic Mulonzi.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E2BC2A-9EA2-053D-029B-E2521A6E2A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600" y="4876800"/>
            <a:ext cx="1301073" cy="130932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16. August. LOOKING UP TO JESUS</Template>
  <TotalTime>85</TotalTime>
  <Words>418</Words>
  <Application>Microsoft Office PowerPoint</Application>
  <PresentationFormat>Widescreen</PresentationFormat>
  <Paragraphs>115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Arial</vt:lpstr>
      <vt:lpstr>Baskerville Old Face</vt:lpstr>
      <vt:lpstr>Bookman Old Style</vt:lpstr>
      <vt:lpstr>Calibri</vt:lpstr>
      <vt:lpstr>Garamond</vt:lpstr>
      <vt:lpstr>Times New Roman</vt:lpstr>
      <vt:lpstr>Wingdings</vt:lpstr>
      <vt:lpstr>Wingdings 2</vt:lpstr>
      <vt:lpstr>Wingdings 3</vt:lpstr>
      <vt:lpstr>Organic</vt:lpstr>
      <vt:lpstr>25. 10. 2026 </vt:lpstr>
      <vt:lpstr>            BIBLE READING                       </vt:lpstr>
      <vt:lpstr>                                                                </vt:lpstr>
      <vt:lpstr>The Image in Nebuchadnezzar’s Dream</vt:lpstr>
      <vt:lpstr>                              INTRODUCTION                             </vt:lpstr>
      <vt:lpstr> KEY LESSONS</vt:lpstr>
      <vt:lpstr> CONCLUSION</vt:lpstr>
      <vt:lpstr>END OF SERMON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selecting an automated library system</dc:title>
  <dc:creator>USER</dc:creator>
  <cp:lastModifiedBy>meshackmbithi90@gmail.com</cp:lastModifiedBy>
  <cp:revision>2551</cp:revision>
  <dcterms:created xsi:type="dcterms:W3CDTF">2010-10-20T09:05:00Z</dcterms:created>
  <dcterms:modified xsi:type="dcterms:W3CDTF">2026-10-25T08:13:16Z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29203C1B838C4AF68AB8BC45B3AAAE10_12</vt:lpwstr>
  </property>
  <property fmtid="{D5CDD505-2E9C-101B-9397-08002B2CF9AE}" pid="3" name="KSOProductBuildVer">
    <vt:lpwstr>1033-12.1.0.29162</vt:lpwstr>
  </property>
</Properties>
</file>