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3675" r:id="rId1"/>
  </p:sldMasterIdLst>
  <p:notesMasterIdLst>
    <p:notesMasterId r:id="rId9"/>
  </p:notesMasterIdLst>
  <p:sldIdLst>
    <p:sldId id="257" r:id="rId2"/>
    <p:sldId id="258" r:id="rId3"/>
    <p:sldId id="312" r:id="rId4"/>
    <p:sldId id="261" r:id="rId5"/>
    <p:sldId id="326" r:id="rId6"/>
    <p:sldId id="332" r:id="rId7"/>
    <p:sldId id="266" r:id="rId8"/>
  </p:sldIdLst>
  <p:sldSz cx="10566400" cy="5943600"/>
  <p:notesSz cx="6858000" cy="9144000"/>
  <p:embeddedFontLst>
    <p:embeddedFont>
      <p:font typeface="Baskerville Old Face" panose="02020602080505020303" pitchFamily="18" charset="0"/>
      <p:regular r:id="rId10"/>
    </p:embeddedFont>
    <p:embeddedFont>
      <p:font typeface="Bookman Old Style" panose="02050604050505020204" pitchFamily="18" charset="0"/>
      <p:regular r:id="rId11"/>
      <p:bold r:id="rId12"/>
      <p:italic r:id="rId13"/>
      <p:boldItalic r:id="rId14"/>
    </p:embeddedFont>
    <p:embeddedFont>
      <p:font typeface="Garamond" panose="02020404030301010803" pitchFamily="18" charset="0"/>
      <p:regular r:id="rId15"/>
      <p:bold r:id="rId16"/>
      <p:italic r:id="rId17"/>
    </p:embeddedFont>
    <p:embeddedFont>
      <p:font typeface="Wingdings 2" panose="05020102010507070707" pitchFamily="18" charset="2"/>
      <p:regular r:id="rId18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12" userDrawn="1">
          <p15:clr>
            <a:srgbClr val="A4A3A4"/>
          </p15:clr>
        </p15:guide>
        <p15:guide id="2" pos="332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BE762"/>
    <a:srgbClr val="FF3399"/>
    <a:srgbClr val="6600FF"/>
    <a:srgbClr val="FFFFFF"/>
    <a:srgbClr val="9966FF"/>
    <a:srgbClr val="ECC556"/>
    <a:srgbClr val="EAB658"/>
    <a:srgbClr val="B8E65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7"/>
    <p:restoredTop sz="94745"/>
  </p:normalViewPr>
  <p:slideViewPr>
    <p:cSldViewPr snapToGrid="0" showGuides="1">
      <p:cViewPr varScale="1">
        <p:scale>
          <a:sx n="101" d="100"/>
          <a:sy n="101" d="100"/>
        </p:scale>
        <p:origin x="660" y="102"/>
      </p:cViewPr>
      <p:guideLst>
        <p:guide orient="horz" pos="1812"/>
        <p:guide pos="332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66" d="100"/>
        <a:sy n="66" d="100"/>
      </p:scale>
      <p:origin x="0" y="0"/>
    </p:cViewPr>
  </p:sorterViewPr>
  <p:gridSpacing cx="38405" cy="384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font" Target="fonts/font7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10" Type="http://schemas.openxmlformats.org/officeDocument/2006/relationships/font" Target="fonts/font1.fntdata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5.fntdata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defRPr sz="1200">
                <a:latin typeface="Arial" panose="020B0604020202020204" pitchFamily="34" charset="0"/>
                <a:cs typeface="+mn-cs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defRPr sz="1200">
                <a:latin typeface="Arial" panose="020B0604020202020204" pitchFamily="34" charset="0"/>
                <a:cs typeface="+mn-cs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220" name="Rectangle 4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122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Click to edit Master text styles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Second level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Third level</a:t>
            </a: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Fourth level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Fifth level</a:t>
            </a:r>
          </a:p>
        </p:txBody>
      </p:sp>
      <p:sp>
        <p:nvSpPr>
          <p:cNvPr id="122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eaLnBrk="1" hangingPunct="1">
              <a:defRPr sz="1200">
                <a:latin typeface="Arial" panose="020B0604020202020204" pitchFamily="34" charset="0"/>
                <a:cs typeface="+mn-cs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22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A7EC28A-6AD4-4C0C-94D0-031F4B459321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‹#›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11267" name="Notes Placeholder 2"/>
          <p:cNvSpPr>
            <a:spLocks noGrp="1"/>
          </p:cNvSpPr>
          <p:nvPr>
            <p:ph type="body" idx="1"/>
          </p:nvPr>
        </p:nvSpPr>
        <p:spPr/>
        <p:txBody>
          <a:bodyPr wrap="square" lIns="91440" tIns="45720" rIns="91440" bIns="45720" anchor="t" anchorCtr="0"/>
          <a:lstStyle/>
          <a:p>
            <a:pPr lvl="0"/>
            <a:r>
              <a:rPr lang="en-US" altLang="en-US" dirty="0"/>
              <a:t>Page 120</a:t>
            </a:r>
          </a:p>
        </p:txBody>
      </p:sp>
      <p:sp>
        <p:nvSpPr>
          <p:cNvPr id="11268" name="Slide Number Placeholder 3"/>
          <p:cNvSpPr txBox="1">
            <a:spLocks noGrp="1"/>
          </p:cNvSpPr>
          <p:nvPr>
            <p:ph type="sldNum" sz="quarter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 eaLnBrk="1" hangingPunct="1">
              <a:spcBef>
                <a:spcPct val="0"/>
              </a:spcBef>
            </a:pPr>
            <a:fld id="{9A0DB2DC-4C9A-4742-B13C-FB6460FD3503}" type="slidenum">
              <a:rPr lang="en-US" altLang="en-US" dirty="0">
                <a:cs typeface="Arial" panose="020B0604020202020204" pitchFamily="34" charset="0"/>
              </a:rPr>
              <a:t>1</a:t>
            </a:fld>
            <a:endParaRPr lang="en-US" altLang="en-US" dirty="0"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13315" name="Notes Placeholder 2"/>
          <p:cNvSpPr>
            <a:spLocks noGrp="1"/>
          </p:cNvSpPr>
          <p:nvPr>
            <p:ph type="body" idx="1"/>
          </p:nvPr>
        </p:nvSpPr>
        <p:spPr/>
        <p:txBody>
          <a:bodyPr wrap="square" lIns="91440" tIns="45720" rIns="91440" bIns="45720" anchor="t" anchorCtr="0"/>
          <a:lstStyle/>
          <a:p>
            <a:pPr lvl="0"/>
            <a:r>
              <a:rPr lang="en-US" altLang="en-US" dirty="0"/>
              <a:t>Pages 120-121</a:t>
            </a:r>
          </a:p>
        </p:txBody>
      </p:sp>
      <p:sp>
        <p:nvSpPr>
          <p:cNvPr id="13316" name="Slide Number Placeholder 3"/>
          <p:cNvSpPr txBox="1">
            <a:spLocks noGrp="1"/>
          </p:cNvSpPr>
          <p:nvPr>
            <p:ph type="sldNum" sz="quarter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 eaLnBrk="1" hangingPunct="1">
              <a:spcBef>
                <a:spcPct val="0"/>
              </a:spcBef>
            </a:pPr>
            <a:fld id="{9A0DB2DC-4C9A-4742-B13C-FB6460FD3503}" type="slidenum">
              <a:rPr lang="en-US" altLang="en-US" dirty="0">
                <a:cs typeface="Arial" panose="020B0604020202020204" pitchFamily="34" charset="0"/>
              </a:rPr>
              <a:t>2</a:t>
            </a:fld>
            <a:endParaRPr lang="en-US" altLang="en-US" dirty="0"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15363" name="Notes Placeholder 2"/>
          <p:cNvSpPr>
            <a:spLocks noGrp="1"/>
          </p:cNvSpPr>
          <p:nvPr>
            <p:ph type="body" idx="1"/>
          </p:nvPr>
        </p:nvSpPr>
        <p:spPr/>
        <p:txBody>
          <a:bodyPr wrap="square" lIns="91440" tIns="45720" rIns="91440" bIns="45720" anchor="t" anchorCtr="0"/>
          <a:lstStyle/>
          <a:p>
            <a:pPr lvl="0"/>
            <a:r>
              <a:rPr lang="en-US" altLang="en-US" dirty="0"/>
              <a:t>Page 121</a:t>
            </a:r>
          </a:p>
        </p:txBody>
      </p:sp>
      <p:sp>
        <p:nvSpPr>
          <p:cNvPr id="15364" name="Slide Number Placeholder 3"/>
          <p:cNvSpPr txBox="1">
            <a:spLocks noGrp="1"/>
          </p:cNvSpPr>
          <p:nvPr>
            <p:ph type="sldNum" sz="quarter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 eaLnBrk="1" hangingPunct="1">
              <a:spcBef>
                <a:spcPct val="0"/>
              </a:spcBef>
            </a:pPr>
            <a:fld id="{9A0DB2DC-4C9A-4742-B13C-FB6460FD3503}" type="slidenum">
              <a:rPr lang="en-US" altLang="en-US" dirty="0">
                <a:cs typeface="Arial" panose="020B0604020202020204" pitchFamily="34" charset="0"/>
              </a:rPr>
              <a:t>3</a:t>
            </a:fld>
            <a:endParaRPr lang="en-US" altLang="en-US" dirty="0"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17411" name="Notes Placeholder 2"/>
          <p:cNvSpPr>
            <a:spLocks noGrp="1"/>
          </p:cNvSpPr>
          <p:nvPr>
            <p:ph type="body" idx="1"/>
          </p:nvPr>
        </p:nvSpPr>
        <p:spPr/>
        <p:txBody>
          <a:bodyPr wrap="square" lIns="91440" tIns="45720" rIns="91440" bIns="45720" anchor="t" anchorCtr="0"/>
          <a:lstStyle/>
          <a:p>
            <a:pPr lvl="0"/>
            <a:r>
              <a:rPr lang="en-US" altLang="en-US" dirty="0"/>
              <a:t>Page 121</a:t>
            </a:r>
          </a:p>
        </p:txBody>
      </p:sp>
      <p:sp>
        <p:nvSpPr>
          <p:cNvPr id="17412" name="Slide Number Placeholder 3"/>
          <p:cNvSpPr txBox="1">
            <a:spLocks noGrp="1"/>
          </p:cNvSpPr>
          <p:nvPr>
            <p:ph type="sldNum" sz="quarter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 eaLnBrk="1" hangingPunct="1">
              <a:spcBef>
                <a:spcPct val="0"/>
              </a:spcBef>
            </a:pPr>
            <a:fld id="{9A0DB2DC-4C9A-4742-B13C-FB6460FD3503}" type="slidenum">
              <a:rPr lang="en-US" altLang="en-US" dirty="0">
                <a:cs typeface="Arial" panose="020B0604020202020204" pitchFamily="34" charset="0"/>
              </a:rPr>
              <a:t>4</a:t>
            </a:fld>
            <a:endParaRPr lang="en-US" altLang="en-US" dirty="0"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22531" name="Notes Placeholder 2"/>
          <p:cNvSpPr>
            <a:spLocks noGrp="1"/>
          </p:cNvSpPr>
          <p:nvPr>
            <p:ph type="body" idx="1"/>
          </p:nvPr>
        </p:nvSpPr>
        <p:spPr/>
        <p:txBody>
          <a:bodyPr wrap="square" lIns="91440" tIns="45720" rIns="91440" bIns="45720" anchor="t" anchorCtr="0"/>
          <a:lstStyle/>
          <a:p>
            <a:pPr lvl="0"/>
            <a:r>
              <a:rPr lang="en-US" altLang="en-US" dirty="0"/>
              <a:t>Page 126</a:t>
            </a:r>
          </a:p>
        </p:txBody>
      </p:sp>
      <p:sp>
        <p:nvSpPr>
          <p:cNvPr id="22532" name="Slide Number Placeholder 3"/>
          <p:cNvSpPr txBox="1">
            <a:spLocks noGrp="1"/>
          </p:cNvSpPr>
          <p:nvPr>
            <p:ph type="sldNum" sz="quarter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 eaLnBrk="1" hangingPunct="1">
              <a:spcBef>
                <a:spcPct val="0"/>
              </a:spcBef>
            </a:pPr>
            <a:fld id="{9A0DB2DC-4C9A-4742-B13C-FB6460FD3503}" type="slidenum">
              <a:rPr lang="en-US" altLang="en-US" dirty="0">
                <a:cs typeface="Arial" panose="020B0604020202020204" pitchFamily="34" charset="0"/>
              </a:rPr>
              <a:t>7</a:t>
            </a:fld>
            <a:endParaRPr lang="en-US" altLang="en-US" dirty="0"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4676" y="0"/>
            <a:ext cx="10600339" cy="5942052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33412" y="1621647"/>
            <a:ext cx="5906913" cy="1313462"/>
          </a:xfrm>
        </p:spPr>
        <p:txBody>
          <a:bodyPr anchor="b">
            <a:noAutofit/>
          </a:bodyPr>
          <a:lstStyle>
            <a:lvl1pPr algn="ctr">
              <a:defRPr sz="468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33412" y="3169919"/>
            <a:ext cx="5906913" cy="1144694"/>
          </a:xfrm>
        </p:spPr>
        <p:txBody>
          <a:bodyPr anchor="t">
            <a:normAutofit/>
          </a:bodyPr>
          <a:lstStyle>
            <a:lvl1pPr marL="0" indent="0" algn="ctr">
              <a:buNone/>
              <a:defRPr sz="1820">
                <a:solidFill>
                  <a:schemeClr val="tx1"/>
                </a:solidFill>
              </a:defRPr>
            </a:lvl1pPr>
            <a:lvl2pPr marL="3962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925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888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5851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9813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3776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773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1702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918802" y="4365974"/>
            <a:ext cx="777804" cy="242147"/>
          </a:xfrm>
        </p:spPr>
        <p:txBody>
          <a:bodyPr/>
          <a:lstStyle/>
          <a:p>
            <a:pPr>
              <a:defRPr/>
            </a:pPr>
            <a:fld id="{6D23F5BA-0CDF-49FC-9B79-3F23CA014D12}" type="datetime1">
              <a:rPr lang="en-US" smtClean="0"/>
              <a:pPr>
                <a:defRPr/>
              </a:pPr>
              <a:t>10/18/2026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33411" y="4365974"/>
            <a:ext cx="4519350" cy="242147"/>
          </a:xfrm>
        </p:spPr>
        <p:txBody>
          <a:bodyPr/>
          <a:lstStyle/>
          <a:p>
            <a:pPr>
              <a:defRPr/>
            </a:pPr>
            <a:r>
              <a:rPr lang="en-US"/>
              <a:t>© 2011 The McGraw-Hill Companies, Inc. All rights reserved.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62647" y="4365974"/>
            <a:ext cx="477678" cy="242147"/>
          </a:xfrm>
        </p:spPr>
        <p:txBody>
          <a:bodyPr/>
          <a:lstStyle/>
          <a:p>
            <a:pPr>
              <a:defRPr/>
            </a:pPr>
            <a:fld id="{CC65C7AF-8A77-4751-904D-287DC0ADCC1A}" type="slidenum">
              <a:rPr lang="en-GB" altLang="en-US" smtClean="0">
                <a:cs typeface="Arial" panose="020B0604020202020204" pitchFamily="34" charset="0"/>
              </a:rPr>
              <a:pPr>
                <a:defRPr/>
              </a:pPr>
              <a:t>‹#›</a:t>
            </a:fld>
            <a:endParaRPr lang="en-GB" altLang="en-US">
              <a:cs typeface="Arial" panose="020B0604020202020204" pitchFamily="34" charset="0"/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2333414" y="3052514"/>
            <a:ext cx="5906912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07656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210014" y="2098604"/>
            <a:ext cx="8152992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FBDC160-813D-4613-BE28-CE0830CDA2F8}" type="datetime1">
              <a:rPr lang="en-US" smtClean="0"/>
              <a:pPr>
                <a:defRPr/>
              </a:pPr>
              <a:t>10/18/2026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2011 The McGraw-Hill Companies, Inc. All rights reserved.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552625-CFA6-4DE4-8845-9EC7B476172C}" type="slidenum">
              <a:rPr lang="en-GB" altLang="en-US" smtClean="0">
                <a:cs typeface="Arial" panose="020B0604020202020204" pitchFamily="34" charset="0"/>
              </a:rPr>
              <a:pPr>
                <a:defRPr/>
              </a:pPr>
              <a:t>‹#›</a:t>
            </a:fld>
            <a:endParaRPr lang="en-GB" altLang="en-US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90170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46393" y="1518926"/>
            <a:ext cx="7070863" cy="1579512"/>
          </a:xfrm>
        </p:spPr>
        <p:txBody>
          <a:bodyPr anchor="b">
            <a:normAutofit/>
          </a:bodyPr>
          <a:lstStyle>
            <a:lvl1pPr algn="ctr">
              <a:defRPr sz="3813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46391" y="3333245"/>
            <a:ext cx="7070865" cy="827274"/>
          </a:xfrm>
        </p:spPr>
        <p:txBody>
          <a:bodyPr anchor="t">
            <a:normAutofit/>
          </a:bodyPr>
          <a:lstStyle>
            <a:lvl1pPr marL="0" indent="0" algn="ctr">
              <a:buNone/>
              <a:defRPr sz="2080">
                <a:solidFill>
                  <a:schemeClr val="tx1"/>
                </a:solidFill>
              </a:defRPr>
            </a:lvl1pPr>
            <a:lvl2pPr marL="396277" indent="0">
              <a:buNone/>
              <a:defRPr sz="1560">
                <a:solidFill>
                  <a:schemeClr val="tx1">
                    <a:tint val="75000"/>
                  </a:schemeClr>
                </a:solidFill>
              </a:defRPr>
            </a:lvl2pPr>
            <a:lvl3pPr marL="792554" indent="0">
              <a:buNone/>
              <a:defRPr sz="1387">
                <a:solidFill>
                  <a:schemeClr val="tx1">
                    <a:tint val="75000"/>
                  </a:schemeClr>
                </a:solidFill>
              </a:defRPr>
            </a:lvl3pPr>
            <a:lvl4pPr marL="1188833" indent="0">
              <a:buNone/>
              <a:defRPr sz="1213">
                <a:solidFill>
                  <a:schemeClr val="tx1">
                    <a:tint val="75000"/>
                  </a:schemeClr>
                </a:solidFill>
              </a:defRPr>
            </a:lvl4pPr>
            <a:lvl5pPr marL="1585110" indent="0">
              <a:buNone/>
              <a:defRPr sz="1213">
                <a:solidFill>
                  <a:schemeClr val="tx1">
                    <a:tint val="75000"/>
                  </a:schemeClr>
                </a:solidFill>
              </a:defRPr>
            </a:lvl5pPr>
            <a:lvl6pPr marL="1981387" indent="0">
              <a:buNone/>
              <a:defRPr sz="1213">
                <a:solidFill>
                  <a:schemeClr val="tx1">
                    <a:tint val="75000"/>
                  </a:schemeClr>
                </a:solidFill>
              </a:defRPr>
            </a:lvl6pPr>
            <a:lvl7pPr marL="2377664" indent="0">
              <a:buNone/>
              <a:defRPr sz="1213">
                <a:solidFill>
                  <a:schemeClr val="tx1">
                    <a:tint val="75000"/>
                  </a:schemeClr>
                </a:solidFill>
              </a:defRPr>
            </a:lvl7pPr>
            <a:lvl8pPr marL="2773943" indent="0">
              <a:buNone/>
              <a:defRPr sz="1213">
                <a:solidFill>
                  <a:schemeClr val="tx1">
                    <a:tint val="75000"/>
                  </a:schemeClr>
                </a:solidFill>
              </a:defRPr>
            </a:lvl8pPr>
            <a:lvl9pPr marL="3170220" indent="0">
              <a:buNone/>
              <a:defRPr sz="121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482179F-50BA-481B-96EF-4E4F2B5B7C1B}" type="datetime1">
              <a:rPr lang="en-US" smtClean="0"/>
              <a:pPr>
                <a:defRPr/>
              </a:pPr>
              <a:t>10/18/2026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2011 The McGraw-Hill Companies, Inc. All rights reserved.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A29CE5C-9BDB-4D9E-8DE2-69363D26C7EB}" type="slidenum">
              <a:rPr lang="en-GB" altLang="en-US" smtClean="0">
                <a:cs typeface="Arial" panose="020B0604020202020204" pitchFamily="34" charset="0"/>
              </a:rPr>
              <a:pPr>
                <a:defRPr/>
              </a:pPr>
              <a:t>‹#›</a:t>
            </a:fld>
            <a:endParaRPr lang="en-GB" altLang="en-US">
              <a:cs typeface="Arial" panose="020B0604020202020204" pitchFamily="34" charset="0"/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1744362" y="3215839"/>
            <a:ext cx="7074929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1121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210014" y="2098604"/>
            <a:ext cx="8152992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5323" y="2218944"/>
            <a:ext cx="4089197" cy="286877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57166" y="2218944"/>
            <a:ext cx="4089197" cy="286877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FBDC160-813D-4613-BE28-CE0830CDA2F8}" type="datetime1">
              <a:rPr lang="en-US" smtClean="0"/>
              <a:pPr>
                <a:defRPr/>
              </a:pPr>
              <a:t>10/18/2026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2011 The McGraw-Hill Companies, Inc. All rights reserved.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552625-CFA6-4DE4-8845-9EC7B476172C}" type="slidenum">
              <a:rPr lang="en-GB" altLang="en-US" smtClean="0">
                <a:cs typeface="Arial" panose="020B0604020202020204" pitchFamily="34" charset="0"/>
              </a:rPr>
              <a:pPr>
                <a:defRPr/>
              </a:pPr>
              <a:t>‹#›</a:t>
            </a:fld>
            <a:endParaRPr lang="en-GB" altLang="en-US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85128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2681" y="2304062"/>
            <a:ext cx="4089197" cy="499426"/>
          </a:xfrm>
        </p:spPr>
        <p:txBody>
          <a:bodyPr anchor="b">
            <a:noAutofit/>
          </a:bodyPr>
          <a:lstStyle>
            <a:lvl1pPr marL="0" indent="0">
              <a:spcBef>
                <a:spcPts val="582"/>
              </a:spcBef>
              <a:spcAft>
                <a:spcPts val="520"/>
              </a:spcAft>
              <a:buNone/>
              <a:defRPr sz="2427" b="0">
                <a:solidFill>
                  <a:schemeClr val="accent1"/>
                </a:solidFill>
              </a:defRPr>
            </a:lvl1pPr>
            <a:lvl2pPr marL="396277" indent="0">
              <a:buNone/>
              <a:defRPr sz="1733" b="1"/>
            </a:lvl2pPr>
            <a:lvl3pPr marL="792554" indent="0">
              <a:buNone/>
              <a:defRPr sz="1560" b="1"/>
            </a:lvl3pPr>
            <a:lvl4pPr marL="1188833" indent="0">
              <a:buNone/>
              <a:defRPr sz="1387" b="1"/>
            </a:lvl4pPr>
            <a:lvl5pPr marL="1585110" indent="0">
              <a:buNone/>
              <a:defRPr sz="1387" b="1"/>
            </a:lvl5pPr>
            <a:lvl6pPr marL="1981387" indent="0">
              <a:buNone/>
              <a:defRPr sz="1387" b="1"/>
            </a:lvl6pPr>
            <a:lvl7pPr marL="2377664" indent="0">
              <a:buNone/>
              <a:defRPr sz="1387" b="1"/>
            </a:lvl7pPr>
            <a:lvl8pPr marL="2773943" indent="0">
              <a:buNone/>
              <a:defRPr sz="1387" b="1"/>
            </a:lvl8pPr>
            <a:lvl9pPr marL="3170220" indent="0">
              <a:buNone/>
              <a:defRPr sz="138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2681" y="2810829"/>
            <a:ext cx="4089197" cy="2281591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356581" y="2304062"/>
            <a:ext cx="4089197" cy="499426"/>
          </a:xfrm>
        </p:spPr>
        <p:txBody>
          <a:bodyPr anchor="b">
            <a:noAutofit/>
          </a:bodyPr>
          <a:lstStyle>
            <a:lvl1pPr marL="0" indent="0">
              <a:spcBef>
                <a:spcPts val="582"/>
              </a:spcBef>
              <a:spcAft>
                <a:spcPts val="520"/>
              </a:spcAft>
              <a:buNone/>
              <a:defRPr sz="2427" b="0">
                <a:solidFill>
                  <a:schemeClr val="accent1"/>
                </a:solidFill>
              </a:defRPr>
            </a:lvl1pPr>
            <a:lvl2pPr marL="396277" indent="0">
              <a:buNone/>
              <a:defRPr sz="1733" b="1"/>
            </a:lvl2pPr>
            <a:lvl3pPr marL="792554" indent="0">
              <a:buNone/>
              <a:defRPr sz="1560" b="1"/>
            </a:lvl3pPr>
            <a:lvl4pPr marL="1188833" indent="0">
              <a:buNone/>
              <a:defRPr sz="1387" b="1"/>
            </a:lvl4pPr>
            <a:lvl5pPr marL="1585110" indent="0">
              <a:buNone/>
              <a:defRPr sz="1387" b="1"/>
            </a:lvl5pPr>
            <a:lvl6pPr marL="1981387" indent="0">
              <a:buNone/>
              <a:defRPr sz="1387" b="1"/>
            </a:lvl6pPr>
            <a:lvl7pPr marL="2377664" indent="0">
              <a:buNone/>
              <a:defRPr sz="1387" b="1"/>
            </a:lvl7pPr>
            <a:lvl8pPr marL="2773943" indent="0">
              <a:buNone/>
              <a:defRPr sz="1387" b="1"/>
            </a:lvl8pPr>
            <a:lvl9pPr marL="3170220" indent="0">
              <a:buNone/>
              <a:defRPr sz="138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56581" y="2810829"/>
            <a:ext cx="4089197" cy="2281591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FBDC160-813D-4613-BE28-CE0830CDA2F8}" type="datetime1">
              <a:rPr lang="en-US" smtClean="0"/>
              <a:pPr>
                <a:defRPr/>
              </a:pPr>
              <a:t>10/18/2026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2011 The McGraw-Hill Companies, Inc. All rights reserved.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552625-CFA6-4DE4-8845-9EC7B476172C}" type="slidenum">
              <a:rPr lang="en-GB" altLang="en-US" smtClean="0">
                <a:cs typeface="Arial" panose="020B0604020202020204" pitchFamily="34" charset="0"/>
              </a:rPr>
              <a:pPr>
                <a:defRPr/>
              </a:pPr>
              <a:t>‹#›</a:t>
            </a:fld>
            <a:endParaRPr lang="en-GB" altLang="en-US">
              <a:cs typeface="Arial" panose="020B0604020202020204" pitchFamily="34" charset="0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1210014" y="2098604"/>
            <a:ext cx="8152992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32740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FBDC160-813D-4613-BE28-CE0830CDA2F8}" type="datetime1">
              <a:rPr lang="en-US" smtClean="0"/>
              <a:pPr>
                <a:defRPr/>
              </a:pPr>
              <a:t>10/18/2026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2011 The McGraw-Hill Companies, Inc. All rights reserved.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552625-CFA6-4DE4-8845-9EC7B476172C}" type="slidenum">
              <a:rPr lang="en-GB" altLang="en-US" smtClean="0">
                <a:cs typeface="Arial" panose="020B0604020202020204" pitchFamily="34" charset="0"/>
              </a:rPr>
              <a:pPr>
                <a:defRPr/>
              </a:pPr>
              <a:t>‹#›</a:t>
            </a:fld>
            <a:endParaRPr lang="en-GB" altLang="en-US">
              <a:cs typeface="Arial" panose="020B0604020202020204" pitchFamily="34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1210014" y="2098604"/>
            <a:ext cx="8152992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394309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FBDC160-813D-4613-BE28-CE0830CDA2F8}" type="datetime1">
              <a:rPr lang="en-US" smtClean="0"/>
              <a:pPr>
                <a:defRPr/>
              </a:pPr>
              <a:t>10/18/2026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2011 The McGraw-Hill Companies, Inc. All rights reserved.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552625-CFA6-4DE4-8845-9EC7B476172C}" type="slidenum">
              <a:rPr lang="en-GB" altLang="en-US" smtClean="0">
                <a:cs typeface="Arial" panose="020B0604020202020204" pitchFamily="34" charset="0"/>
              </a:rPr>
              <a:pPr>
                <a:defRPr/>
              </a:pPr>
              <a:t>‹#›</a:t>
            </a:fld>
            <a:endParaRPr lang="en-GB" altLang="en-US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87156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304" y="1203396"/>
            <a:ext cx="3222661" cy="1188720"/>
          </a:xfrm>
        </p:spPr>
        <p:txBody>
          <a:bodyPr anchor="b">
            <a:normAutofit/>
          </a:bodyPr>
          <a:lstStyle>
            <a:lvl1pPr algn="ctr">
              <a:defRPr sz="208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96179" y="851183"/>
            <a:ext cx="4740204" cy="4241237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1304" y="2626924"/>
            <a:ext cx="3222661" cy="2113283"/>
          </a:xfrm>
        </p:spPr>
        <p:txBody>
          <a:bodyPr anchor="t">
            <a:normAutofit/>
          </a:bodyPr>
          <a:lstStyle>
            <a:lvl1pPr marL="0" indent="0" algn="ctr">
              <a:buNone/>
              <a:defRPr sz="1387"/>
            </a:lvl1pPr>
            <a:lvl2pPr marL="396277" indent="0">
              <a:buNone/>
              <a:defRPr sz="1040"/>
            </a:lvl2pPr>
            <a:lvl3pPr marL="792554" indent="0">
              <a:buNone/>
              <a:defRPr sz="867"/>
            </a:lvl3pPr>
            <a:lvl4pPr marL="1188833" indent="0">
              <a:buNone/>
              <a:defRPr sz="780"/>
            </a:lvl4pPr>
            <a:lvl5pPr marL="1585110" indent="0">
              <a:buNone/>
              <a:defRPr sz="780"/>
            </a:lvl5pPr>
            <a:lvl6pPr marL="1981387" indent="0">
              <a:buNone/>
              <a:defRPr sz="780"/>
            </a:lvl6pPr>
            <a:lvl7pPr marL="2377664" indent="0">
              <a:buNone/>
              <a:defRPr sz="780"/>
            </a:lvl7pPr>
            <a:lvl8pPr marL="2773943" indent="0">
              <a:buNone/>
              <a:defRPr sz="780"/>
            </a:lvl8pPr>
            <a:lvl9pPr marL="3170220" indent="0">
              <a:buNone/>
              <a:defRPr sz="78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FBDC160-813D-4613-BE28-CE0830CDA2F8}" type="datetime1">
              <a:rPr lang="en-US" smtClean="0"/>
              <a:pPr>
                <a:defRPr/>
              </a:pPr>
              <a:t>10/18/2026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2011 The McGraw-Hill Companies, Inc. All rights reserved.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552625-CFA6-4DE4-8845-9EC7B476172C}" type="slidenum">
              <a:rPr lang="en-GB" altLang="en-US" smtClean="0">
                <a:cs typeface="Arial" panose="020B0604020202020204" pitchFamily="34" charset="0"/>
              </a:rPr>
              <a:pPr>
                <a:defRPr/>
              </a:pPr>
              <a:t>‹#›</a:t>
            </a:fld>
            <a:endParaRPr lang="en-GB" altLang="en-US">
              <a:cs typeface="Arial" panose="020B0604020202020204" pitchFamily="34" charset="0"/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1210014" y="2524196"/>
            <a:ext cx="30458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520091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2679" y="1632654"/>
            <a:ext cx="5409574" cy="1188720"/>
          </a:xfrm>
        </p:spPr>
        <p:txBody>
          <a:bodyPr anchor="b">
            <a:normAutofit/>
          </a:bodyPr>
          <a:lstStyle>
            <a:lvl1pPr algn="ctr">
              <a:defRPr sz="2427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015522" y="902548"/>
            <a:ext cx="2654900" cy="4138507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387"/>
            </a:lvl1pPr>
            <a:lvl2pPr marL="396277" indent="0">
              <a:buNone/>
              <a:defRPr sz="1387"/>
            </a:lvl2pPr>
            <a:lvl3pPr marL="792554" indent="0">
              <a:buNone/>
              <a:defRPr sz="1387"/>
            </a:lvl3pPr>
            <a:lvl4pPr marL="1188833" indent="0">
              <a:buNone/>
              <a:defRPr sz="1387"/>
            </a:lvl4pPr>
            <a:lvl5pPr marL="1585110" indent="0">
              <a:buNone/>
              <a:defRPr sz="1387"/>
            </a:lvl5pPr>
            <a:lvl6pPr marL="1981387" indent="0">
              <a:buNone/>
              <a:defRPr sz="1387"/>
            </a:lvl6pPr>
            <a:lvl7pPr marL="2377664" indent="0">
              <a:buNone/>
              <a:defRPr sz="1387"/>
            </a:lvl7pPr>
            <a:lvl8pPr marL="2773943" indent="0">
              <a:buNone/>
              <a:defRPr sz="1387"/>
            </a:lvl8pPr>
            <a:lvl9pPr marL="3170220" indent="0">
              <a:buNone/>
              <a:defRPr sz="1387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2679" y="2821374"/>
            <a:ext cx="5409574" cy="1584960"/>
          </a:xfrm>
        </p:spPr>
        <p:txBody>
          <a:bodyPr anchor="t">
            <a:normAutofit/>
          </a:bodyPr>
          <a:lstStyle>
            <a:lvl1pPr marL="0" indent="0" algn="ctr">
              <a:buNone/>
              <a:defRPr sz="1560"/>
            </a:lvl1pPr>
            <a:lvl2pPr marL="396277" indent="0">
              <a:buNone/>
              <a:defRPr sz="1040"/>
            </a:lvl2pPr>
            <a:lvl3pPr marL="792554" indent="0">
              <a:buNone/>
              <a:defRPr sz="867"/>
            </a:lvl3pPr>
            <a:lvl4pPr marL="1188833" indent="0">
              <a:buNone/>
              <a:defRPr sz="780"/>
            </a:lvl4pPr>
            <a:lvl5pPr marL="1585110" indent="0">
              <a:buNone/>
              <a:defRPr sz="780"/>
            </a:lvl5pPr>
            <a:lvl6pPr marL="1981387" indent="0">
              <a:buNone/>
              <a:defRPr sz="780"/>
            </a:lvl6pPr>
            <a:lvl7pPr marL="2377664" indent="0">
              <a:buNone/>
              <a:defRPr sz="780"/>
            </a:lvl7pPr>
            <a:lvl8pPr marL="2773943" indent="0">
              <a:buNone/>
              <a:defRPr sz="780"/>
            </a:lvl8pPr>
            <a:lvl9pPr marL="3170220" indent="0">
              <a:buNone/>
              <a:defRPr sz="78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BFF9B8E-E5B1-470E-84B2-D24981678D8F}" type="datetime1">
              <a:rPr lang="en-US" smtClean="0"/>
              <a:pPr>
                <a:defRPr/>
              </a:pPr>
              <a:t>10/18/2026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2011 The McGraw-Hill Companies, Inc. All rights reserved.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82CE1C6-FF9E-472A-B7E0-5BF83752D702}" type="slidenum">
              <a:rPr lang="en-GB" altLang="en-US" smtClean="0">
                <a:cs typeface="Arial" panose="020B0604020202020204" pitchFamily="34" charset="0"/>
              </a:rPr>
              <a:pPr>
                <a:defRPr/>
              </a:pPr>
              <a:t>‹#›</a:t>
            </a:fld>
            <a:endParaRPr lang="en-GB" altLang="en-US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05902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2682" y="4173360"/>
            <a:ext cx="8328377" cy="491174"/>
          </a:xfrm>
        </p:spPr>
        <p:txBody>
          <a:bodyPr anchor="b">
            <a:normAutofit/>
          </a:bodyPr>
          <a:lstStyle>
            <a:lvl1pPr algn="ctr">
              <a:defRPr sz="208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02572" y="902547"/>
            <a:ext cx="8758509" cy="2891086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387"/>
            </a:lvl1pPr>
            <a:lvl2pPr marL="396277" indent="0">
              <a:buNone/>
              <a:defRPr sz="1387"/>
            </a:lvl2pPr>
            <a:lvl3pPr marL="792554" indent="0">
              <a:buNone/>
              <a:defRPr sz="1387"/>
            </a:lvl3pPr>
            <a:lvl4pPr marL="1188833" indent="0">
              <a:buNone/>
              <a:defRPr sz="1387"/>
            </a:lvl4pPr>
            <a:lvl5pPr marL="1585110" indent="0">
              <a:buNone/>
              <a:defRPr sz="1387"/>
            </a:lvl5pPr>
            <a:lvl6pPr marL="1981387" indent="0">
              <a:buNone/>
              <a:defRPr sz="1387"/>
            </a:lvl6pPr>
            <a:lvl7pPr marL="2377664" indent="0">
              <a:buNone/>
              <a:defRPr sz="1387"/>
            </a:lvl7pPr>
            <a:lvl8pPr marL="2773943" indent="0">
              <a:buNone/>
              <a:defRPr sz="1387"/>
            </a:lvl8pPr>
            <a:lvl9pPr marL="3170220" indent="0">
              <a:buNone/>
              <a:defRPr sz="1387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2682" y="4664532"/>
            <a:ext cx="8328377" cy="427884"/>
          </a:xfrm>
        </p:spPr>
        <p:txBody>
          <a:bodyPr>
            <a:normAutofit/>
          </a:bodyPr>
          <a:lstStyle>
            <a:lvl1pPr marL="0" indent="0" algn="ctr">
              <a:buNone/>
              <a:defRPr sz="1213"/>
            </a:lvl1pPr>
            <a:lvl2pPr marL="396277" indent="0">
              <a:buNone/>
              <a:defRPr sz="1040"/>
            </a:lvl2pPr>
            <a:lvl3pPr marL="792554" indent="0">
              <a:buNone/>
              <a:defRPr sz="867"/>
            </a:lvl3pPr>
            <a:lvl4pPr marL="1188833" indent="0">
              <a:buNone/>
              <a:defRPr sz="780"/>
            </a:lvl4pPr>
            <a:lvl5pPr marL="1585110" indent="0">
              <a:buNone/>
              <a:defRPr sz="780"/>
            </a:lvl5pPr>
            <a:lvl6pPr marL="1981387" indent="0">
              <a:buNone/>
              <a:defRPr sz="780"/>
            </a:lvl6pPr>
            <a:lvl7pPr marL="2377664" indent="0">
              <a:buNone/>
              <a:defRPr sz="780"/>
            </a:lvl7pPr>
            <a:lvl8pPr marL="2773943" indent="0">
              <a:buNone/>
              <a:defRPr sz="780"/>
            </a:lvl8pPr>
            <a:lvl9pPr marL="3170220" indent="0">
              <a:buNone/>
              <a:defRPr sz="78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FBDC160-813D-4613-BE28-CE0830CDA2F8}" type="datetime1">
              <a:rPr lang="en-US" smtClean="0"/>
              <a:pPr>
                <a:defRPr/>
              </a:pPr>
              <a:t>10/18/2026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2011 The McGraw-Hill Companies, Inc. All rights reserved.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552625-CFA6-4DE4-8845-9EC7B476172C}" type="slidenum">
              <a:rPr lang="en-GB" altLang="en-US" smtClean="0">
                <a:cs typeface="Arial" panose="020B0604020202020204" pitchFamily="34" charset="0"/>
              </a:rPr>
              <a:pPr>
                <a:defRPr/>
              </a:pPr>
              <a:t>‹#›</a:t>
            </a:fld>
            <a:endParaRPr lang="en-GB" altLang="en-US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5745064"/>
      </p:ext>
    </p:extLst>
  </p:cSld>
  <p:clrMapOvr>
    <a:masterClrMapping/>
  </p:clrMapOvr>
  <p:hf sldNum="0" hdr="0" ft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0020" y="851181"/>
            <a:ext cx="8313701" cy="2560886"/>
          </a:xfrm>
        </p:spPr>
        <p:txBody>
          <a:bodyPr anchor="ctr">
            <a:normAutofit/>
          </a:bodyPr>
          <a:lstStyle>
            <a:lvl1pPr algn="ctr">
              <a:defRPr sz="2773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30020" y="3764280"/>
            <a:ext cx="8313701" cy="1328138"/>
          </a:xfrm>
        </p:spPr>
        <p:txBody>
          <a:bodyPr anchor="ctr">
            <a:normAutofit/>
          </a:bodyPr>
          <a:lstStyle>
            <a:lvl1pPr marL="0" indent="0" algn="ctr">
              <a:buNone/>
              <a:defRPr sz="1733">
                <a:solidFill>
                  <a:schemeClr val="tx1"/>
                </a:solidFill>
              </a:defRPr>
            </a:lvl1pPr>
            <a:lvl2pPr marL="396277" indent="0">
              <a:buNone/>
              <a:defRPr sz="1560">
                <a:solidFill>
                  <a:schemeClr val="tx1">
                    <a:tint val="75000"/>
                  </a:schemeClr>
                </a:solidFill>
              </a:defRPr>
            </a:lvl2pPr>
            <a:lvl3pPr marL="792554" indent="0">
              <a:buNone/>
              <a:defRPr sz="1387">
                <a:solidFill>
                  <a:schemeClr val="tx1">
                    <a:tint val="75000"/>
                  </a:schemeClr>
                </a:solidFill>
              </a:defRPr>
            </a:lvl3pPr>
            <a:lvl4pPr marL="1188833" indent="0">
              <a:buNone/>
              <a:defRPr sz="1213">
                <a:solidFill>
                  <a:schemeClr val="tx1">
                    <a:tint val="75000"/>
                  </a:schemeClr>
                </a:solidFill>
              </a:defRPr>
            </a:lvl4pPr>
            <a:lvl5pPr marL="1585110" indent="0">
              <a:buNone/>
              <a:defRPr sz="1213">
                <a:solidFill>
                  <a:schemeClr val="tx1">
                    <a:tint val="75000"/>
                  </a:schemeClr>
                </a:solidFill>
              </a:defRPr>
            </a:lvl5pPr>
            <a:lvl6pPr marL="1981387" indent="0">
              <a:buNone/>
              <a:defRPr sz="1213">
                <a:solidFill>
                  <a:schemeClr val="tx1">
                    <a:tint val="75000"/>
                  </a:schemeClr>
                </a:solidFill>
              </a:defRPr>
            </a:lvl6pPr>
            <a:lvl7pPr marL="2377664" indent="0">
              <a:buNone/>
              <a:defRPr sz="1213">
                <a:solidFill>
                  <a:schemeClr val="tx1">
                    <a:tint val="75000"/>
                  </a:schemeClr>
                </a:solidFill>
              </a:defRPr>
            </a:lvl7pPr>
            <a:lvl8pPr marL="2773943" indent="0">
              <a:buNone/>
              <a:defRPr sz="1213">
                <a:solidFill>
                  <a:schemeClr val="tx1">
                    <a:tint val="75000"/>
                  </a:schemeClr>
                </a:solidFill>
              </a:defRPr>
            </a:lvl8pPr>
            <a:lvl9pPr marL="3170220" indent="0">
              <a:buNone/>
              <a:defRPr sz="121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FBDC160-813D-4613-BE28-CE0830CDA2F8}" type="datetime1">
              <a:rPr lang="en-US" smtClean="0"/>
              <a:pPr>
                <a:defRPr/>
              </a:pPr>
              <a:t>10/18/2026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2011 The McGraw-Hill Companies, Inc. All rights reserved.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552625-CFA6-4DE4-8845-9EC7B476172C}" type="slidenum">
              <a:rPr lang="en-GB" altLang="en-US" smtClean="0">
                <a:cs typeface="Arial" panose="020B0604020202020204" pitchFamily="34" charset="0"/>
              </a:rPr>
              <a:pPr>
                <a:defRPr/>
              </a:pPr>
              <a:t>‹#›</a:t>
            </a:fld>
            <a:endParaRPr lang="en-GB" altLang="en-US">
              <a:cs typeface="Arial" panose="020B0604020202020204" pitchFamily="34" charset="0"/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1210014" y="3588172"/>
            <a:ext cx="8152992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75509607"/>
      </p:ext>
    </p:extLst>
  </p:cSld>
  <p:clrMapOvr>
    <a:masterClrMapping/>
  </p:clrMapOvr>
  <p:hf sldNum="0" hdr="0" ft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3385" y="851182"/>
            <a:ext cx="8056878" cy="2054579"/>
          </a:xfrm>
        </p:spPr>
        <p:txBody>
          <a:bodyPr anchor="ctr">
            <a:normAutofit/>
          </a:bodyPr>
          <a:lstStyle>
            <a:lvl1pPr algn="ctr">
              <a:defRPr sz="2773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51504" y="2905761"/>
            <a:ext cx="7660642" cy="506307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1733"/>
            </a:lvl1pPr>
            <a:lvl2pPr marL="396277" indent="0">
              <a:buFontTx/>
              <a:buNone/>
              <a:defRPr/>
            </a:lvl2pPr>
            <a:lvl3pPr marL="792554" indent="0">
              <a:buFontTx/>
              <a:buNone/>
              <a:defRPr/>
            </a:lvl3pPr>
            <a:lvl4pPr marL="1188833" indent="0">
              <a:buFontTx/>
              <a:buNone/>
              <a:defRPr/>
            </a:lvl4pPr>
            <a:lvl5pPr marL="158511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2682" y="3764280"/>
            <a:ext cx="8328377" cy="1328138"/>
          </a:xfrm>
        </p:spPr>
        <p:txBody>
          <a:bodyPr anchor="ctr">
            <a:normAutofit/>
          </a:bodyPr>
          <a:lstStyle>
            <a:lvl1pPr marL="0" indent="0" algn="ctr">
              <a:buNone/>
              <a:defRPr sz="1733">
                <a:solidFill>
                  <a:schemeClr val="tx1"/>
                </a:solidFill>
              </a:defRPr>
            </a:lvl1pPr>
            <a:lvl2pPr marL="396277" indent="0">
              <a:buNone/>
              <a:defRPr sz="1560">
                <a:solidFill>
                  <a:schemeClr val="tx1">
                    <a:tint val="75000"/>
                  </a:schemeClr>
                </a:solidFill>
              </a:defRPr>
            </a:lvl2pPr>
            <a:lvl3pPr marL="792554" indent="0">
              <a:buNone/>
              <a:defRPr sz="1387">
                <a:solidFill>
                  <a:schemeClr val="tx1">
                    <a:tint val="75000"/>
                  </a:schemeClr>
                </a:solidFill>
              </a:defRPr>
            </a:lvl3pPr>
            <a:lvl4pPr marL="1188833" indent="0">
              <a:buNone/>
              <a:defRPr sz="1213">
                <a:solidFill>
                  <a:schemeClr val="tx1">
                    <a:tint val="75000"/>
                  </a:schemeClr>
                </a:solidFill>
              </a:defRPr>
            </a:lvl4pPr>
            <a:lvl5pPr marL="1585110" indent="0">
              <a:buNone/>
              <a:defRPr sz="1213">
                <a:solidFill>
                  <a:schemeClr val="tx1">
                    <a:tint val="75000"/>
                  </a:schemeClr>
                </a:solidFill>
              </a:defRPr>
            </a:lvl5pPr>
            <a:lvl6pPr marL="1981387" indent="0">
              <a:buNone/>
              <a:defRPr sz="1213">
                <a:solidFill>
                  <a:schemeClr val="tx1">
                    <a:tint val="75000"/>
                  </a:schemeClr>
                </a:solidFill>
              </a:defRPr>
            </a:lvl6pPr>
            <a:lvl7pPr marL="2377664" indent="0">
              <a:buNone/>
              <a:defRPr sz="1213">
                <a:solidFill>
                  <a:schemeClr val="tx1">
                    <a:tint val="75000"/>
                  </a:schemeClr>
                </a:solidFill>
              </a:defRPr>
            </a:lvl7pPr>
            <a:lvl8pPr marL="2773943" indent="0">
              <a:buNone/>
              <a:defRPr sz="1213">
                <a:solidFill>
                  <a:schemeClr val="tx1">
                    <a:tint val="75000"/>
                  </a:schemeClr>
                </a:solidFill>
              </a:defRPr>
            </a:lvl8pPr>
            <a:lvl9pPr marL="3170220" indent="0">
              <a:buNone/>
              <a:defRPr sz="121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FBDC160-813D-4613-BE28-CE0830CDA2F8}" type="datetime1">
              <a:rPr lang="en-US" smtClean="0"/>
              <a:pPr>
                <a:defRPr/>
              </a:pPr>
              <a:t>10/18/2026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2011 The McGraw-Hill Companies, Inc. All rights reserved.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552625-CFA6-4DE4-8845-9EC7B476172C}" type="slidenum">
              <a:rPr lang="en-GB" altLang="en-US" smtClean="0">
                <a:cs typeface="Arial" panose="020B0604020202020204" pitchFamily="34" charset="0"/>
              </a:rPr>
              <a:pPr>
                <a:defRPr/>
              </a:pPr>
              <a:t>‹#›</a:t>
            </a:fld>
            <a:endParaRPr lang="en-GB" altLang="en-US">
              <a:cs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47078" y="762633"/>
            <a:ext cx="528320" cy="506806"/>
          </a:xfrm>
          <a:prstGeom prst="rect">
            <a:avLst/>
          </a:prstGeom>
        </p:spPr>
        <p:txBody>
          <a:bodyPr vert="horz" lIns="79248" tIns="39624" rIns="79248" bIns="39624" rtlCol="0" anchor="ctr">
            <a:noAutofit/>
          </a:bodyPr>
          <a:lstStyle/>
          <a:p>
            <a:pPr lvl="0"/>
            <a:r>
              <a:rPr lang="en-US" sz="6935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186898" y="2450821"/>
            <a:ext cx="528320" cy="506806"/>
          </a:xfrm>
          <a:prstGeom prst="rect">
            <a:avLst/>
          </a:prstGeom>
        </p:spPr>
        <p:txBody>
          <a:bodyPr vert="horz" lIns="79248" tIns="39624" rIns="79248" bIns="39624" rtlCol="0" anchor="ctr">
            <a:noAutofit/>
          </a:bodyPr>
          <a:lstStyle/>
          <a:p>
            <a:pPr lvl="0" algn="r"/>
            <a:r>
              <a:rPr lang="en-US" sz="6935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210014" y="3588172"/>
            <a:ext cx="8152992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0039864"/>
      </p:ext>
    </p:extLst>
  </p:cSld>
  <p:clrMapOvr>
    <a:masterClrMapping/>
  </p:clrMapOvr>
  <p:hf sldNum="0" hdr="0" ftr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2683" y="2867437"/>
            <a:ext cx="8328379" cy="1272960"/>
          </a:xfrm>
        </p:spPr>
        <p:txBody>
          <a:bodyPr anchor="b">
            <a:normAutofit/>
          </a:bodyPr>
          <a:lstStyle>
            <a:lvl1pPr algn="l">
              <a:defRPr sz="2773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2682" y="4140397"/>
            <a:ext cx="8328379" cy="745680"/>
          </a:xfrm>
        </p:spPr>
        <p:txBody>
          <a:bodyPr anchor="t">
            <a:normAutofit/>
          </a:bodyPr>
          <a:lstStyle>
            <a:lvl1pPr marL="0" indent="0" algn="l">
              <a:buNone/>
              <a:defRPr sz="1733">
                <a:solidFill>
                  <a:schemeClr val="tx1"/>
                </a:solidFill>
              </a:defRPr>
            </a:lvl1pPr>
            <a:lvl2pPr marL="396277" indent="0">
              <a:buNone/>
              <a:defRPr sz="1560">
                <a:solidFill>
                  <a:schemeClr val="tx1">
                    <a:tint val="75000"/>
                  </a:schemeClr>
                </a:solidFill>
              </a:defRPr>
            </a:lvl2pPr>
            <a:lvl3pPr marL="792554" indent="0">
              <a:buNone/>
              <a:defRPr sz="1387">
                <a:solidFill>
                  <a:schemeClr val="tx1">
                    <a:tint val="75000"/>
                  </a:schemeClr>
                </a:solidFill>
              </a:defRPr>
            </a:lvl3pPr>
            <a:lvl4pPr marL="1188833" indent="0">
              <a:buNone/>
              <a:defRPr sz="1213">
                <a:solidFill>
                  <a:schemeClr val="tx1">
                    <a:tint val="75000"/>
                  </a:schemeClr>
                </a:solidFill>
              </a:defRPr>
            </a:lvl4pPr>
            <a:lvl5pPr marL="1585110" indent="0">
              <a:buNone/>
              <a:defRPr sz="1213">
                <a:solidFill>
                  <a:schemeClr val="tx1">
                    <a:tint val="75000"/>
                  </a:schemeClr>
                </a:solidFill>
              </a:defRPr>
            </a:lvl5pPr>
            <a:lvl6pPr marL="1981387" indent="0">
              <a:buNone/>
              <a:defRPr sz="1213">
                <a:solidFill>
                  <a:schemeClr val="tx1">
                    <a:tint val="75000"/>
                  </a:schemeClr>
                </a:solidFill>
              </a:defRPr>
            </a:lvl6pPr>
            <a:lvl7pPr marL="2377664" indent="0">
              <a:buNone/>
              <a:defRPr sz="1213">
                <a:solidFill>
                  <a:schemeClr val="tx1">
                    <a:tint val="75000"/>
                  </a:schemeClr>
                </a:solidFill>
              </a:defRPr>
            </a:lvl7pPr>
            <a:lvl8pPr marL="2773943" indent="0">
              <a:buNone/>
              <a:defRPr sz="1213">
                <a:solidFill>
                  <a:schemeClr val="tx1">
                    <a:tint val="75000"/>
                  </a:schemeClr>
                </a:solidFill>
              </a:defRPr>
            </a:lvl8pPr>
            <a:lvl9pPr marL="3170220" indent="0">
              <a:buNone/>
              <a:defRPr sz="121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FBDC160-813D-4613-BE28-CE0830CDA2F8}" type="datetime1">
              <a:rPr lang="en-US" smtClean="0"/>
              <a:pPr>
                <a:defRPr/>
              </a:pPr>
              <a:t>10/18/2026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2011 The McGraw-Hill Companies, Inc. All rights reserved.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552625-CFA6-4DE4-8845-9EC7B476172C}" type="slidenum">
              <a:rPr lang="en-GB" altLang="en-US" smtClean="0">
                <a:cs typeface="Arial" panose="020B0604020202020204" pitchFamily="34" charset="0"/>
              </a:rPr>
              <a:pPr>
                <a:defRPr/>
              </a:pPr>
              <a:t>‹#›</a:t>
            </a:fld>
            <a:endParaRPr lang="en-GB" altLang="en-US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6492657"/>
      </p:ext>
    </p:extLst>
  </p:cSld>
  <p:clrMapOvr>
    <a:masterClrMapping/>
  </p:clrMapOvr>
  <p:hf sldNum="0" hdr="0" ftr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3385" y="851182"/>
            <a:ext cx="8056878" cy="1944512"/>
          </a:xfrm>
        </p:spPr>
        <p:txBody>
          <a:bodyPr anchor="ctr">
            <a:normAutofit/>
          </a:bodyPr>
          <a:lstStyle>
            <a:lvl1pPr algn="ctr">
              <a:defRPr sz="2773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122682" y="3154070"/>
            <a:ext cx="8328379" cy="768706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80">
                <a:solidFill>
                  <a:schemeClr val="tx1"/>
                </a:solidFill>
              </a:defRPr>
            </a:lvl1pPr>
            <a:lvl2pPr marL="396277" indent="0">
              <a:buNone/>
              <a:defRPr sz="1560">
                <a:solidFill>
                  <a:schemeClr val="tx1">
                    <a:tint val="75000"/>
                  </a:schemeClr>
                </a:solidFill>
              </a:defRPr>
            </a:lvl2pPr>
            <a:lvl3pPr marL="792554" indent="0">
              <a:buNone/>
              <a:defRPr sz="1387">
                <a:solidFill>
                  <a:schemeClr val="tx1">
                    <a:tint val="75000"/>
                  </a:schemeClr>
                </a:solidFill>
              </a:defRPr>
            </a:lvl3pPr>
            <a:lvl4pPr marL="1188833" indent="0">
              <a:buNone/>
              <a:defRPr sz="1213">
                <a:solidFill>
                  <a:schemeClr val="tx1">
                    <a:tint val="75000"/>
                  </a:schemeClr>
                </a:solidFill>
              </a:defRPr>
            </a:lvl4pPr>
            <a:lvl5pPr marL="1585110" indent="0">
              <a:buNone/>
              <a:defRPr sz="1213">
                <a:solidFill>
                  <a:schemeClr val="tx1">
                    <a:tint val="75000"/>
                  </a:schemeClr>
                </a:solidFill>
              </a:defRPr>
            </a:lvl5pPr>
            <a:lvl6pPr marL="1981387" indent="0">
              <a:buNone/>
              <a:defRPr sz="1213">
                <a:solidFill>
                  <a:schemeClr val="tx1">
                    <a:tint val="75000"/>
                  </a:schemeClr>
                </a:solidFill>
              </a:defRPr>
            </a:lvl6pPr>
            <a:lvl7pPr marL="2377664" indent="0">
              <a:buNone/>
              <a:defRPr sz="1213">
                <a:solidFill>
                  <a:schemeClr val="tx1">
                    <a:tint val="75000"/>
                  </a:schemeClr>
                </a:solidFill>
              </a:defRPr>
            </a:lvl7pPr>
            <a:lvl8pPr marL="2773943" indent="0">
              <a:buNone/>
              <a:defRPr sz="1213">
                <a:solidFill>
                  <a:schemeClr val="tx1">
                    <a:tint val="75000"/>
                  </a:schemeClr>
                </a:solidFill>
              </a:defRPr>
            </a:lvl8pPr>
            <a:lvl9pPr marL="3170220" indent="0">
              <a:buNone/>
              <a:defRPr sz="121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2682" y="3925711"/>
            <a:ext cx="8328379" cy="1166707"/>
          </a:xfrm>
        </p:spPr>
        <p:txBody>
          <a:bodyPr anchor="t">
            <a:normAutofit/>
          </a:bodyPr>
          <a:lstStyle>
            <a:lvl1pPr marL="0" indent="0" algn="l">
              <a:buNone/>
              <a:defRPr sz="1560">
                <a:solidFill>
                  <a:schemeClr val="tx1"/>
                </a:solidFill>
              </a:defRPr>
            </a:lvl1pPr>
            <a:lvl2pPr marL="396277" indent="0">
              <a:buNone/>
              <a:defRPr sz="1560">
                <a:solidFill>
                  <a:schemeClr val="tx1">
                    <a:tint val="75000"/>
                  </a:schemeClr>
                </a:solidFill>
              </a:defRPr>
            </a:lvl2pPr>
            <a:lvl3pPr marL="792554" indent="0">
              <a:buNone/>
              <a:defRPr sz="1387">
                <a:solidFill>
                  <a:schemeClr val="tx1">
                    <a:tint val="75000"/>
                  </a:schemeClr>
                </a:solidFill>
              </a:defRPr>
            </a:lvl3pPr>
            <a:lvl4pPr marL="1188833" indent="0">
              <a:buNone/>
              <a:defRPr sz="1213">
                <a:solidFill>
                  <a:schemeClr val="tx1">
                    <a:tint val="75000"/>
                  </a:schemeClr>
                </a:solidFill>
              </a:defRPr>
            </a:lvl4pPr>
            <a:lvl5pPr marL="1585110" indent="0">
              <a:buNone/>
              <a:defRPr sz="1213">
                <a:solidFill>
                  <a:schemeClr val="tx1">
                    <a:tint val="75000"/>
                  </a:schemeClr>
                </a:solidFill>
              </a:defRPr>
            </a:lvl5pPr>
            <a:lvl6pPr marL="1981387" indent="0">
              <a:buNone/>
              <a:defRPr sz="1213">
                <a:solidFill>
                  <a:schemeClr val="tx1">
                    <a:tint val="75000"/>
                  </a:schemeClr>
                </a:solidFill>
              </a:defRPr>
            </a:lvl6pPr>
            <a:lvl7pPr marL="2377664" indent="0">
              <a:buNone/>
              <a:defRPr sz="1213">
                <a:solidFill>
                  <a:schemeClr val="tx1">
                    <a:tint val="75000"/>
                  </a:schemeClr>
                </a:solidFill>
              </a:defRPr>
            </a:lvl7pPr>
            <a:lvl8pPr marL="2773943" indent="0">
              <a:buNone/>
              <a:defRPr sz="1213">
                <a:solidFill>
                  <a:schemeClr val="tx1">
                    <a:tint val="75000"/>
                  </a:schemeClr>
                </a:solidFill>
              </a:defRPr>
            </a:lvl8pPr>
            <a:lvl9pPr marL="3170220" indent="0">
              <a:buNone/>
              <a:defRPr sz="121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FBDC160-813D-4613-BE28-CE0830CDA2F8}" type="datetime1">
              <a:rPr lang="en-US" smtClean="0"/>
              <a:pPr>
                <a:defRPr/>
              </a:pPr>
              <a:t>10/18/2026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2011 The McGraw-Hill Companies, Inc. All rights reserved.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552625-CFA6-4DE4-8845-9EC7B476172C}" type="slidenum">
              <a:rPr lang="en-GB" altLang="en-US" smtClean="0">
                <a:cs typeface="Arial" panose="020B0604020202020204" pitchFamily="34" charset="0"/>
              </a:rPr>
              <a:pPr>
                <a:defRPr/>
              </a:pPr>
              <a:t>‹#›</a:t>
            </a:fld>
            <a:endParaRPr lang="en-GB" altLang="en-US"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47078" y="762633"/>
            <a:ext cx="528320" cy="506806"/>
          </a:xfrm>
          <a:prstGeom prst="rect">
            <a:avLst/>
          </a:prstGeom>
        </p:spPr>
        <p:txBody>
          <a:bodyPr vert="horz" lIns="79248" tIns="39624" rIns="79248" bIns="39624" rtlCol="0" anchor="ctr">
            <a:noAutofit/>
          </a:bodyPr>
          <a:lstStyle/>
          <a:p>
            <a:pPr lvl="0"/>
            <a:r>
              <a:rPr lang="en-US" sz="6935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186898" y="2252693"/>
            <a:ext cx="528320" cy="506806"/>
          </a:xfrm>
          <a:prstGeom prst="rect">
            <a:avLst/>
          </a:prstGeom>
        </p:spPr>
        <p:txBody>
          <a:bodyPr vert="horz" lIns="79248" tIns="39624" rIns="79248" bIns="39624" rtlCol="0" anchor="ctr">
            <a:noAutofit/>
          </a:bodyPr>
          <a:lstStyle/>
          <a:p>
            <a:pPr lvl="0" algn="r"/>
            <a:r>
              <a:rPr lang="en-US" sz="6935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210014" y="2971800"/>
            <a:ext cx="8152992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59282619"/>
      </p:ext>
    </p:extLst>
  </p:cSld>
  <p:clrMapOvr>
    <a:masterClrMapping/>
  </p:clrMapOvr>
  <p:hf sldNum="0" hdr="0" ftr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2682" y="851182"/>
            <a:ext cx="8328377" cy="1944512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122682" y="3146145"/>
            <a:ext cx="8328379" cy="729082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27">
                <a:solidFill>
                  <a:schemeClr val="tx1"/>
                </a:solidFill>
              </a:defRPr>
            </a:lvl1pPr>
            <a:lvl2pPr marL="396277" indent="0">
              <a:buNone/>
              <a:defRPr sz="1560">
                <a:solidFill>
                  <a:schemeClr val="tx1">
                    <a:tint val="75000"/>
                  </a:schemeClr>
                </a:solidFill>
              </a:defRPr>
            </a:lvl2pPr>
            <a:lvl3pPr marL="792554" indent="0">
              <a:buNone/>
              <a:defRPr sz="1387">
                <a:solidFill>
                  <a:schemeClr val="tx1">
                    <a:tint val="75000"/>
                  </a:schemeClr>
                </a:solidFill>
              </a:defRPr>
            </a:lvl3pPr>
            <a:lvl4pPr marL="1188833" indent="0">
              <a:buNone/>
              <a:defRPr sz="1213">
                <a:solidFill>
                  <a:schemeClr val="tx1">
                    <a:tint val="75000"/>
                  </a:schemeClr>
                </a:solidFill>
              </a:defRPr>
            </a:lvl4pPr>
            <a:lvl5pPr marL="1585110" indent="0">
              <a:buNone/>
              <a:defRPr sz="1213">
                <a:solidFill>
                  <a:schemeClr val="tx1">
                    <a:tint val="75000"/>
                  </a:schemeClr>
                </a:solidFill>
              </a:defRPr>
            </a:lvl5pPr>
            <a:lvl6pPr marL="1981387" indent="0">
              <a:buNone/>
              <a:defRPr sz="1213">
                <a:solidFill>
                  <a:schemeClr val="tx1">
                    <a:tint val="75000"/>
                  </a:schemeClr>
                </a:solidFill>
              </a:defRPr>
            </a:lvl6pPr>
            <a:lvl7pPr marL="2377664" indent="0">
              <a:buNone/>
              <a:defRPr sz="1213">
                <a:solidFill>
                  <a:schemeClr val="tx1">
                    <a:tint val="75000"/>
                  </a:schemeClr>
                </a:solidFill>
              </a:defRPr>
            </a:lvl7pPr>
            <a:lvl8pPr marL="2773943" indent="0">
              <a:buNone/>
              <a:defRPr sz="1213">
                <a:solidFill>
                  <a:schemeClr val="tx1">
                    <a:tint val="75000"/>
                  </a:schemeClr>
                </a:solidFill>
              </a:defRPr>
            </a:lvl8pPr>
            <a:lvl9pPr marL="3170220" indent="0">
              <a:buNone/>
              <a:defRPr sz="121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2681" y="3874347"/>
            <a:ext cx="8328381" cy="1218071"/>
          </a:xfrm>
        </p:spPr>
        <p:txBody>
          <a:bodyPr anchor="t">
            <a:normAutofit/>
          </a:bodyPr>
          <a:lstStyle>
            <a:lvl1pPr marL="0" indent="0" algn="l">
              <a:buNone/>
              <a:defRPr sz="1560">
                <a:solidFill>
                  <a:schemeClr val="tx1"/>
                </a:solidFill>
              </a:defRPr>
            </a:lvl1pPr>
            <a:lvl2pPr marL="396277" indent="0">
              <a:buNone/>
              <a:defRPr sz="1560">
                <a:solidFill>
                  <a:schemeClr val="tx1">
                    <a:tint val="75000"/>
                  </a:schemeClr>
                </a:solidFill>
              </a:defRPr>
            </a:lvl2pPr>
            <a:lvl3pPr marL="792554" indent="0">
              <a:buNone/>
              <a:defRPr sz="1387">
                <a:solidFill>
                  <a:schemeClr val="tx1">
                    <a:tint val="75000"/>
                  </a:schemeClr>
                </a:solidFill>
              </a:defRPr>
            </a:lvl3pPr>
            <a:lvl4pPr marL="1188833" indent="0">
              <a:buNone/>
              <a:defRPr sz="1213">
                <a:solidFill>
                  <a:schemeClr val="tx1">
                    <a:tint val="75000"/>
                  </a:schemeClr>
                </a:solidFill>
              </a:defRPr>
            </a:lvl4pPr>
            <a:lvl5pPr marL="1585110" indent="0">
              <a:buNone/>
              <a:defRPr sz="1213">
                <a:solidFill>
                  <a:schemeClr val="tx1">
                    <a:tint val="75000"/>
                  </a:schemeClr>
                </a:solidFill>
              </a:defRPr>
            </a:lvl5pPr>
            <a:lvl6pPr marL="1981387" indent="0">
              <a:buNone/>
              <a:defRPr sz="1213">
                <a:solidFill>
                  <a:schemeClr val="tx1">
                    <a:tint val="75000"/>
                  </a:schemeClr>
                </a:solidFill>
              </a:defRPr>
            </a:lvl6pPr>
            <a:lvl7pPr marL="2377664" indent="0">
              <a:buNone/>
              <a:defRPr sz="1213">
                <a:solidFill>
                  <a:schemeClr val="tx1">
                    <a:tint val="75000"/>
                  </a:schemeClr>
                </a:solidFill>
              </a:defRPr>
            </a:lvl7pPr>
            <a:lvl8pPr marL="2773943" indent="0">
              <a:buNone/>
              <a:defRPr sz="1213">
                <a:solidFill>
                  <a:schemeClr val="tx1">
                    <a:tint val="75000"/>
                  </a:schemeClr>
                </a:solidFill>
              </a:defRPr>
            </a:lvl8pPr>
            <a:lvl9pPr marL="3170220" indent="0">
              <a:buNone/>
              <a:defRPr sz="121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FBDC160-813D-4613-BE28-CE0830CDA2F8}" type="datetime1">
              <a:rPr lang="en-US" smtClean="0"/>
              <a:pPr>
                <a:defRPr/>
              </a:pPr>
              <a:t>10/18/2026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2011 The McGraw-Hill Companies, Inc. All rights reserved.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552625-CFA6-4DE4-8845-9EC7B476172C}" type="slidenum">
              <a:rPr lang="en-GB" altLang="en-US" smtClean="0">
                <a:cs typeface="Arial" panose="020B0604020202020204" pitchFamily="34" charset="0"/>
              </a:rPr>
              <a:pPr>
                <a:defRPr/>
              </a:pPr>
              <a:t>‹#›</a:t>
            </a:fld>
            <a:endParaRPr lang="en-GB" altLang="en-US">
              <a:cs typeface="Arial" panose="020B0604020202020204" pitchFamily="34" charset="0"/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1210014" y="2971800"/>
            <a:ext cx="8152992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54769246"/>
      </p:ext>
    </p:extLst>
  </p:cSld>
  <p:clrMapOvr>
    <a:masterClrMapping/>
  </p:clrMapOvr>
  <p:hf sldNum="0" hdr="0" ftr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467487D-9A3D-4DD6-87A1-8331421574B2}" type="datetime1">
              <a:rPr lang="en-US" smtClean="0"/>
              <a:pPr>
                <a:defRPr/>
              </a:pPr>
              <a:t>10/18/2026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/>
              <a:t>© 2011 The McGraw-Hill Companies, Inc. All rights reserved.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F3B088-864C-4536-85C5-8023CB9BFD6A}" type="slidenum">
              <a:rPr lang="en-GB" altLang="en-US" smtClean="0">
                <a:cs typeface="Arial" panose="020B0604020202020204" pitchFamily="34" charset="0"/>
              </a:rPr>
              <a:pPr>
                <a:defRPr/>
              </a:pPr>
              <a:t>‹#›</a:t>
            </a:fld>
            <a:endParaRPr lang="en-GB" altLang="en-US">
              <a:cs typeface="Arial" panose="020B0604020202020204" pitchFamily="34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1210014" y="2098604"/>
            <a:ext cx="8152992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03230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99442" y="851183"/>
            <a:ext cx="1638777" cy="424123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22680" y="851181"/>
            <a:ext cx="6441955" cy="4241236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EF77CF1-4E16-4511-B101-D6B5CCD835B0}" type="datetime1">
              <a:rPr lang="en-US" smtClean="0"/>
              <a:pPr>
                <a:defRPr/>
              </a:pPr>
              <a:t>10/18/2026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/>
              <a:t>© 2011 The McGraw-Hill Companies, Inc. All rights reserved.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CBA1946-723E-49C1-A811-83B5ABCE20E3}" type="slidenum">
              <a:rPr lang="en-GB" altLang="en-US" smtClean="0">
                <a:cs typeface="Arial" panose="020B0604020202020204" pitchFamily="34" charset="0"/>
              </a:rPr>
              <a:pPr>
                <a:defRPr/>
              </a:pPr>
              <a:t>‹#›</a:t>
            </a:fld>
            <a:endParaRPr lang="en-GB" altLang="en-US">
              <a:cs typeface="Arial" panose="020B0604020202020204" pitchFamily="34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7682039" y="858520"/>
            <a:ext cx="0" cy="422656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7636822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2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9"/>
          <p:cNvSpPr>
            <a:spLocks noChangeArrowheads="1"/>
          </p:cNvSpPr>
          <p:nvPr/>
        </p:nvSpPr>
        <p:spPr bwMode="auto">
          <a:xfrm>
            <a:off x="1084361" y="2593977"/>
            <a:ext cx="8766607" cy="286226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117415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en-US" sz="2311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0250" name="Rectangle 10"/>
          <p:cNvSpPr>
            <a:spLocks noGrp="1" noChangeArrowheads="1"/>
          </p:cNvSpPr>
          <p:nvPr>
            <p:ph type="ctrTitle"/>
          </p:nvPr>
        </p:nvSpPr>
        <p:spPr>
          <a:xfrm>
            <a:off x="1074171" y="995364"/>
            <a:ext cx="8762529" cy="1435099"/>
          </a:xfrm>
        </p:spPr>
        <p:txBody>
          <a:bodyPr/>
          <a:lstStyle>
            <a:lvl1pPr>
              <a:defRPr sz="5651" b="1">
                <a:solidFill>
                  <a:schemeClr val="bg1">
                    <a:lumMod val="10000"/>
                  </a:schemeClr>
                </a:solidFill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0414275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1_Title Slide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0" name="Rectangle 10"/>
          <p:cNvSpPr>
            <a:spLocks noGrp="1" noChangeArrowheads="1"/>
          </p:cNvSpPr>
          <p:nvPr>
            <p:ph type="ctrTitle"/>
          </p:nvPr>
        </p:nvSpPr>
        <p:spPr>
          <a:xfrm>
            <a:off x="593929" y="70175"/>
            <a:ext cx="8287372" cy="1435100"/>
          </a:xfrm>
          <a:solidFill>
            <a:srgbClr val="FFFFFF"/>
          </a:solidFill>
        </p:spPr>
        <p:txBody>
          <a:bodyPr/>
          <a:lstStyle>
            <a:lvl1pPr>
              <a:defRPr sz="3600" b="1">
                <a:solidFill>
                  <a:schemeClr val="bg1">
                    <a:lumMod val="10000"/>
                  </a:schemeClr>
                </a:solidFill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3081867" y="5508626"/>
            <a:ext cx="3874755" cy="315913"/>
          </a:xfrm>
          <a:prstGeom prst="rect">
            <a:avLst/>
          </a:prstGeom>
        </p:spPr>
        <p:txBody>
          <a:bodyPr vert="horz" lIns="0" tIns="0" rIns="0" bIns="0" anchor="b"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2011 The McGraw-Hill Companies, Inc.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906020856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le Slide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9"/>
          <p:cNvSpPr>
            <a:spLocks noChangeArrowheads="1"/>
          </p:cNvSpPr>
          <p:nvPr/>
        </p:nvSpPr>
        <p:spPr bwMode="auto">
          <a:xfrm>
            <a:off x="1084360" y="2593976"/>
            <a:ext cx="8766607" cy="286226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Rectangle 19"/>
          <p:cNvSpPr>
            <a:spLocks noChangeArrowheads="1"/>
          </p:cNvSpPr>
          <p:nvPr/>
        </p:nvSpPr>
        <p:spPr bwMode="auto">
          <a:xfrm>
            <a:off x="1084360" y="2593976"/>
            <a:ext cx="8766607" cy="286226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250" name="Rectangle 10"/>
          <p:cNvSpPr>
            <a:spLocks noGrp="1" noChangeArrowheads="1"/>
          </p:cNvSpPr>
          <p:nvPr>
            <p:ph type="ctrTitle"/>
          </p:nvPr>
        </p:nvSpPr>
        <p:spPr>
          <a:xfrm>
            <a:off x="1074170" y="995363"/>
            <a:ext cx="8762529" cy="1435100"/>
          </a:xfrm>
        </p:spPr>
        <p:txBody>
          <a:bodyPr/>
          <a:lstStyle>
            <a:lvl1pPr>
              <a:defRPr sz="4400" b="1">
                <a:solidFill>
                  <a:schemeClr val="bg1">
                    <a:lumMod val="10000"/>
                  </a:schemeClr>
                </a:solidFill>
                <a:effectLst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4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3637" y="0"/>
            <a:ext cx="10599300" cy="5942052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22683" y="851182"/>
            <a:ext cx="8321037" cy="1130018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2683" y="2216009"/>
            <a:ext cx="8321037" cy="287641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20501" y="5173133"/>
            <a:ext cx="1386840" cy="24214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67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fld id="{8FBDC160-813D-4613-BE28-CE0830CDA2F8}" type="datetime1">
              <a:rPr lang="en-US" smtClean="0"/>
              <a:pPr>
                <a:defRPr/>
              </a:pPr>
              <a:t>10/18/2026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22682" y="5173133"/>
            <a:ext cx="6331780" cy="24214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67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r>
              <a:rPr lang="en-US"/>
              <a:t>© 2011 The McGraw-Hill Companies, Inc. All rights reserved.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973382" y="5173133"/>
            <a:ext cx="470337" cy="24214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67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fld id="{37552625-CFA6-4DE4-8845-9EC7B476172C}" type="slidenum">
              <a:rPr lang="en-GB" altLang="en-US" smtClean="0">
                <a:cs typeface="Arial" panose="020B0604020202020204" pitchFamily="34" charset="0"/>
              </a:rPr>
              <a:pPr>
                <a:defRPr/>
              </a:pPr>
              <a:t>‹#›</a:t>
            </a:fld>
            <a:endParaRPr lang="en-GB" altLang="en-US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0491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  <p:sldLayoutId id="2147483688" r:id="rId13"/>
    <p:sldLayoutId id="2147483689" r:id="rId14"/>
    <p:sldLayoutId id="2147483690" r:id="rId15"/>
    <p:sldLayoutId id="2147483691" r:id="rId16"/>
    <p:sldLayoutId id="2147483692" r:id="rId17"/>
    <p:sldLayoutId id="2147483693" r:id="rId18"/>
    <p:sldLayoutId id="2147483694" r:id="rId19"/>
    <p:sldLayoutId id="2147483661" r:id="rId20"/>
  </p:sldLayoutIdLst>
  <p:hf sldNum="0" hdr="0" ftr="0"/>
  <p:txStyles>
    <p:titleStyle>
      <a:lvl1pPr algn="ctr" defTabSz="396277" rtl="0" eaLnBrk="1" latinLnBrk="0" hangingPunct="1">
        <a:spcBef>
          <a:spcPct val="0"/>
        </a:spcBef>
        <a:buNone/>
        <a:defRPr sz="3813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47674" indent="-247674" algn="l" defTabSz="396277" rtl="0" eaLnBrk="1" latinLnBrk="0" hangingPunct="1">
        <a:spcBef>
          <a:spcPct val="20000"/>
        </a:spcBef>
        <a:spcAft>
          <a:spcPts val="520"/>
        </a:spcAft>
        <a:buClr>
          <a:schemeClr val="accent1"/>
        </a:buClr>
        <a:buSzPct val="115000"/>
        <a:buFont typeface="Arial"/>
        <a:buChar char="•"/>
        <a:defRPr sz="208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643951" indent="-247674" algn="l" defTabSz="396277" rtl="0" eaLnBrk="1" latinLnBrk="0" hangingPunct="1">
        <a:spcBef>
          <a:spcPct val="20000"/>
        </a:spcBef>
        <a:spcAft>
          <a:spcPts val="520"/>
        </a:spcAft>
        <a:buClr>
          <a:schemeClr val="accent1"/>
        </a:buClr>
        <a:buSzPct val="115000"/>
        <a:buFont typeface="Arial"/>
        <a:buChar char="•"/>
        <a:defRPr sz="1733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040228" indent="-247674" algn="l" defTabSz="396277" rtl="0" eaLnBrk="1" latinLnBrk="0" hangingPunct="1">
        <a:spcBef>
          <a:spcPct val="20000"/>
        </a:spcBef>
        <a:spcAft>
          <a:spcPts val="520"/>
        </a:spcAft>
        <a:buClr>
          <a:schemeClr val="accent1"/>
        </a:buClr>
        <a:buSzPct val="115000"/>
        <a:buFont typeface="Arial"/>
        <a:buChar char="•"/>
        <a:defRPr sz="156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337436" indent="-148604" algn="l" defTabSz="396277" rtl="0" eaLnBrk="1" latinLnBrk="0" hangingPunct="1">
        <a:spcBef>
          <a:spcPct val="20000"/>
        </a:spcBef>
        <a:spcAft>
          <a:spcPts val="520"/>
        </a:spcAft>
        <a:buClr>
          <a:schemeClr val="accent1"/>
        </a:buClr>
        <a:buSzPct val="115000"/>
        <a:buFont typeface="Arial"/>
        <a:buChar char="•"/>
        <a:defRPr sz="1387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1733714" indent="-148604" algn="l" defTabSz="396277" rtl="0" eaLnBrk="1" latinLnBrk="0" hangingPunct="1">
        <a:spcBef>
          <a:spcPct val="20000"/>
        </a:spcBef>
        <a:spcAft>
          <a:spcPts val="520"/>
        </a:spcAft>
        <a:buClr>
          <a:schemeClr val="accent1"/>
        </a:buClr>
        <a:buSzPct val="115000"/>
        <a:buFont typeface="Arial"/>
        <a:buChar char="•"/>
        <a:defRPr sz="1213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179526" indent="-198139" algn="l" defTabSz="396277" rtl="0" eaLnBrk="1" latinLnBrk="0" hangingPunct="1">
        <a:spcBef>
          <a:spcPct val="20000"/>
        </a:spcBef>
        <a:spcAft>
          <a:spcPts val="520"/>
        </a:spcAft>
        <a:buClr>
          <a:schemeClr val="accent1"/>
        </a:buClr>
        <a:buSzPct val="115000"/>
        <a:buFont typeface="Arial"/>
        <a:buChar char="•"/>
        <a:defRPr sz="1213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575804" indent="-198139" algn="l" defTabSz="396277" rtl="0" eaLnBrk="1" latinLnBrk="0" hangingPunct="1">
        <a:spcBef>
          <a:spcPct val="20000"/>
        </a:spcBef>
        <a:spcAft>
          <a:spcPts val="520"/>
        </a:spcAft>
        <a:buClr>
          <a:schemeClr val="accent1"/>
        </a:buClr>
        <a:buSzPct val="115000"/>
        <a:buFont typeface="Arial"/>
        <a:buChar char="•"/>
        <a:defRPr sz="1213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2972081" indent="-198139" algn="l" defTabSz="396277" rtl="0" eaLnBrk="1" latinLnBrk="0" hangingPunct="1">
        <a:spcBef>
          <a:spcPct val="20000"/>
        </a:spcBef>
        <a:spcAft>
          <a:spcPts val="520"/>
        </a:spcAft>
        <a:buClr>
          <a:schemeClr val="accent1"/>
        </a:buClr>
        <a:buSzPct val="115000"/>
        <a:buFont typeface="Arial"/>
        <a:buChar char="•"/>
        <a:defRPr sz="1213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368359" indent="-198139" algn="l" defTabSz="396277" rtl="0" eaLnBrk="1" latinLnBrk="0" hangingPunct="1">
        <a:spcBef>
          <a:spcPct val="20000"/>
        </a:spcBef>
        <a:spcAft>
          <a:spcPts val="520"/>
        </a:spcAft>
        <a:buClr>
          <a:schemeClr val="accent1"/>
        </a:buClr>
        <a:buSzPct val="115000"/>
        <a:buFont typeface="Arial"/>
        <a:buChar char="•"/>
        <a:defRPr sz="1213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96277" rtl="0" eaLnBrk="1" latinLnBrk="0" hangingPunct="1">
        <a:defRPr sz="1560" kern="1200">
          <a:solidFill>
            <a:schemeClr val="tx1"/>
          </a:solidFill>
          <a:latin typeface="+mn-lt"/>
          <a:ea typeface="+mn-ea"/>
          <a:cs typeface="+mn-cs"/>
        </a:defRPr>
      </a:lvl1pPr>
      <a:lvl2pPr marL="396277" algn="l" defTabSz="396277" rtl="0" eaLnBrk="1" latinLnBrk="0" hangingPunct="1">
        <a:defRPr sz="1560" kern="1200">
          <a:solidFill>
            <a:schemeClr val="tx1"/>
          </a:solidFill>
          <a:latin typeface="+mn-lt"/>
          <a:ea typeface="+mn-ea"/>
          <a:cs typeface="+mn-cs"/>
        </a:defRPr>
      </a:lvl2pPr>
      <a:lvl3pPr marL="792554" algn="l" defTabSz="396277" rtl="0" eaLnBrk="1" latinLnBrk="0" hangingPunct="1">
        <a:defRPr sz="1560" kern="1200">
          <a:solidFill>
            <a:schemeClr val="tx1"/>
          </a:solidFill>
          <a:latin typeface="+mn-lt"/>
          <a:ea typeface="+mn-ea"/>
          <a:cs typeface="+mn-cs"/>
        </a:defRPr>
      </a:lvl3pPr>
      <a:lvl4pPr marL="1188833" algn="l" defTabSz="396277" rtl="0" eaLnBrk="1" latinLnBrk="0" hangingPunct="1">
        <a:defRPr sz="1560" kern="1200">
          <a:solidFill>
            <a:schemeClr val="tx1"/>
          </a:solidFill>
          <a:latin typeface="+mn-lt"/>
          <a:ea typeface="+mn-ea"/>
          <a:cs typeface="+mn-cs"/>
        </a:defRPr>
      </a:lvl4pPr>
      <a:lvl5pPr marL="1585110" algn="l" defTabSz="396277" rtl="0" eaLnBrk="1" latinLnBrk="0" hangingPunct="1">
        <a:defRPr sz="1560" kern="1200">
          <a:solidFill>
            <a:schemeClr val="tx1"/>
          </a:solidFill>
          <a:latin typeface="+mn-lt"/>
          <a:ea typeface="+mn-ea"/>
          <a:cs typeface="+mn-cs"/>
        </a:defRPr>
      </a:lvl5pPr>
      <a:lvl6pPr marL="1981387" algn="l" defTabSz="396277" rtl="0" eaLnBrk="1" latinLnBrk="0" hangingPunct="1">
        <a:defRPr sz="1560" kern="1200">
          <a:solidFill>
            <a:schemeClr val="tx1"/>
          </a:solidFill>
          <a:latin typeface="+mn-lt"/>
          <a:ea typeface="+mn-ea"/>
          <a:cs typeface="+mn-cs"/>
        </a:defRPr>
      </a:lvl6pPr>
      <a:lvl7pPr marL="2377664" algn="l" defTabSz="396277" rtl="0" eaLnBrk="1" latinLnBrk="0" hangingPunct="1">
        <a:defRPr sz="1560" kern="1200">
          <a:solidFill>
            <a:schemeClr val="tx1"/>
          </a:solidFill>
          <a:latin typeface="+mn-lt"/>
          <a:ea typeface="+mn-ea"/>
          <a:cs typeface="+mn-cs"/>
        </a:defRPr>
      </a:lvl7pPr>
      <a:lvl8pPr marL="2773943" algn="l" defTabSz="396277" rtl="0" eaLnBrk="1" latinLnBrk="0" hangingPunct="1">
        <a:defRPr sz="1560" kern="1200">
          <a:solidFill>
            <a:schemeClr val="tx1"/>
          </a:solidFill>
          <a:latin typeface="+mn-lt"/>
          <a:ea typeface="+mn-ea"/>
          <a:cs typeface="+mn-cs"/>
        </a:defRPr>
      </a:lvl8pPr>
      <a:lvl9pPr marL="3170220" algn="l" defTabSz="396277" rtl="0" eaLnBrk="1" latinLnBrk="0" hangingPunct="1">
        <a:defRPr sz="15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632585" y="1050871"/>
            <a:ext cx="7301230" cy="3940175"/>
          </a:xfrm>
          <a:solidFill>
            <a:schemeClr val="bg1">
              <a:lumMod val="95000"/>
            </a:schemeClr>
          </a:solidFill>
        </p:spPr>
        <p:txBody>
          <a:bodyPr vert="horz" wrap="square" lIns="0" tIns="40494" rIns="0" bIns="0" numCol="1" anchor="b" anchorCtr="0" compatLnSpc="1">
            <a:normAutofit fontScale="90000"/>
          </a:bodyPr>
          <a:lstStyle/>
          <a:p>
            <a:pPr algn="ctr">
              <a:defRPr/>
            </a:pPr>
            <a:r>
              <a:rPr lang="en-US" sz="4000" dirty="0">
                <a:solidFill>
                  <a:srgbClr val="7030A0"/>
                </a:solidFill>
                <a:latin typeface="Baskerville Old Face" panose="02020602080505020303" pitchFamily="18" charset="0"/>
              </a:rPr>
              <a:t>SUNDAY SERMON </a:t>
            </a:r>
            <a:br>
              <a:rPr lang="en-US" sz="4000" dirty="0">
                <a:solidFill>
                  <a:srgbClr val="C00000"/>
                </a:solidFill>
                <a:latin typeface="Baskerville Old Face" panose="02020602080505020303" pitchFamily="18" charset="0"/>
              </a:rPr>
            </a:br>
            <a:br>
              <a:rPr lang="en-US" sz="4000" dirty="0">
                <a:solidFill>
                  <a:srgbClr val="C00000"/>
                </a:solidFill>
                <a:latin typeface="Baskerville Old Face" panose="02020602080505020303" pitchFamily="18" charset="0"/>
              </a:rPr>
            </a:br>
            <a:r>
              <a:rPr lang="en-US" sz="4000" dirty="0">
                <a:solidFill>
                  <a:srgbClr val="C00000"/>
                </a:solidFill>
                <a:latin typeface="Baskerville Old Face" panose="02020602080505020303" pitchFamily="18" charset="0"/>
              </a:rPr>
              <a:t>18</a:t>
            </a:r>
            <a:r>
              <a:rPr lang="en-US" sz="4000" baseline="30000" dirty="0">
                <a:solidFill>
                  <a:srgbClr val="FF0000"/>
                </a:solidFill>
                <a:latin typeface="Baskerville Old Face" panose="02020602080505020303" pitchFamily="18" charset="0"/>
              </a:rPr>
              <a:t>th</a:t>
            </a:r>
            <a:r>
              <a:rPr lang="en-US" sz="4000" dirty="0">
                <a:solidFill>
                  <a:srgbClr val="FF0000"/>
                </a:solidFill>
                <a:latin typeface="Baskerville Old Face" panose="02020602080505020303" pitchFamily="18" charset="0"/>
              </a:rPr>
              <a:t>  OCTOBER. 2026</a:t>
            </a:r>
            <a:br>
              <a:rPr lang="en-US" sz="4000" dirty="0">
                <a:solidFill>
                  <a:srgbClr val="FF0000"/>
                </a:solidFill>
                <a:latin typeface="Baskerville Old Face" panose="02020602080505020303" pitchFamily="18" charset="0"/>
              </a:rPr>
            </a:br>
            <a:br>
              <a:rPr lang="en-US" sz="4000" dirty="0"/>
            </a:br>
            <a:r>
              <a:rPr lang="en-US" sz="3200" i="1" dirty="0">
                <a:solidFill>
                  <a:srgbClr val="6600FF"/>
                </a:solidFill>
                <a:latin typeface="Baskerville Old Face" panose="02020602080505020303" pitchFamily="18" charset="0"/>
              </a:rPr>
              <a:t>AIC SKYWAY, NAIROBI</a:t>
            </a:r>
            <a:br>
              <a:rPr lang="en-US" sz="3200" dirty="0">
                <a:latin typeface="Baskerville Old Face" panose="02020602080505020303" pitchFamily="18" charset="0"/>
              </a:rPr>
            </a:br>
            <a:br>
              <a:rPr lang="en-US" sz="4400" dirty="0">
                <a:latin typeface="Baskerville Old Face" panose="02020602080505020303" pitchFamily="18" charset="0"/>
              </a:rPr>
            </a:br>
            <a:r>
              <a:rPr lang="en-US" dirty="0">
                <a:latin typeface="Baskerville Old Face" panose="02020602080505020303" pitchFamily="18" charset="0"/>
              </a:rPr>
              <a:t>Pr. Meshack Mbithi</a:t>
            </a:r>
            <a:br>
              <a:rPr lang="en-US" sz="3200" dirty="0">
                <a:latin typeface="Baskerville Old Face" panose="02020602080505020303" pitchFamily="18" charset="0"/>
              </a:rPr>
            </a:br>
            <a:endParaRPr lang="en-US" dirty="0">
              <a:solidFill>
                <a:srgbClr val="FF3399"/>
              </a:solidFill>
              <a:latin typeface="Baskerville Old Face" panose="02020602080505020303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7F17EC8-91DC-A45B-8B98-6ABE21678DC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6552" y="4336383"/>
            <a:ext cx="1301073" cy="130932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0" tIns="40494" rIns="0" bIns="0" anchor="b" anchorCtr="0"/>
          <a:lstStyle/>
          <a:p>
            <a:pPr eaLnBrk="1" hangingPunct="1"/>
            <a:r>
              <a:rPr lang="en-US" altLang="en-US" sz="3200" b="1" dirty="0"/>
              <a:t> </a:t>
            </a:r>
            <a:br>
              <a:rPr lang="en-US" altLang="en-US" sz="3200" dirty="0"/>
            </a:br>
            <a:r>
              <a:rPr lang="en-US" altLang="en-US" sz="3600" b="1" dirty="0">
                <a:latin typeface="Baskerville Old Face" panose="02020602080505020303" pitchFamily="18" charset="0"/>
              </a:rPr>
              <a:t>               </a:t>
            </a:r>
            <a:r>
              <a:rPr lang="en-US" altLang="en-US" sz="3600" b="1" dirty="0">
                <a:solidFill>
                  <a:srgbClr val="C00000"/>
                </a:solidFill>
                <a:latin typeface="Baskerville Old Face" panose="02020602080505020303" pitchFamily="18" charset="0"/>
              </a:rPr>
              <a:t>BIBLE READING</a:t>
            </a:r>
            <a:endParaRPr lang="en-US" altLang="en-US" sz="3600" dirty="0">
              <a:latin typeface="Baskerville Old Face" panose="02020602080505020303" pitchFamily="18" charset="0"/>
            </a:endParaRPr>
          </a:p>
        </p:txBody>
      </p:sp>
      <p:sp>
        <p:nvSpPr>
          <p:cNvPr id="12291" name="Rectangle 3"/>
          <p:cNvSpPr>
            <a:spLocks noGrp="1"/>
          </p:cNvSpPr>
          <p:nvPr>
            <p:ph idx="1"/>
          </p:nvPr>
        </p:nvSpPr>
        <p:spPr>
          <a:xfrm>
            <a:off x="1122680" y="1757710"/>
            <a:ext cx="8321037" cy="2876411"/>
          </a:xfrm>
        </p:spPr>
        <p:txBody>
          <a:bodyPr vert="horz" wrap="square" lIns="80988" tIns="40494" rIns="80988" bIns="40494" anchor="t" anchorCtr="0"/>
          <a:lstStyle/>
          <a:p>
            <a:pPr algn="ctr" eaLnBrk="1" hangingPunct="1">
              <a:buNone/>
            </a:pPr>
            <a:endParaRPr lang="en-US" altLang="en-US" sz="3600" b="1" dirty="0">
              <a:latin typeface="Baskerville Old Face" panose="02020602080505020303" pitchFamily="18" charset="0"/>
              <a:cs typeface="Baskerville Old Face" panose="02020602080505020303" pitchFamily="18" charset="0"/>
            </a:endParaRPr>
          </a:p>
          <a:p>
            <a:pPr algn="ctr" eaLnBrk="1" hangingPunct="1">
              <a:buNone/>
            </a:pPr>
            <a:r>
              <a:rPr lang="en-US" altLang="en-US" sz="3600" b="1" dirty="0">
                <a:solidFill>
                  <a:srgbClr val="FF0000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</a:rPr>
              <a:t>1</a:t>
            </a:r>
            <a:r>
              <a:rPr lang="en-US" altLang="en-US" sz="3600" b="1" baseline="30000" dirty="0">
                <a:solidFill>
                  <a:srgbClr val="FF0000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</a:rPr>
              <a:t>st</a:t>
            </a:r>
            <a:r>
              <a:rPr lang="en-US" altLang="en-US" sz="3600" b="1" dirty="0">
                <a:latin typeface="Baskerville Old Face" panose="02020602080505020303" pitchFamily="18" charset="0"/>
                <a:cs typeface="Baskerville Old Face" panose="02020602080505020303" pitchFamily="18" charset="0"/>
              </a:rPr>
              <a:t> Reading   </a:t>
            </a:r>
            <a:r>
              <a:rPr lang="en-US" altLang="en-US" sz="3200" b="1" dirty="0">
                <a:solidFill>
                  <a:srgbClr val="6600FF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Hebrews 12 </a:t>
            </a:r>
            <a:r>
              <a:rPr lang="en-US" altLang="en-US" sz="3200" b="1" dirty="0">
                <a:solidFill>
                  <a:srgbClr val="FF0000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:</a:t>
            </a:r>
            <a:r>
              <a:rPr lang="en-US" altLang="en-US" sz="3200" b="1" dirty="0">
                <a:solidFill>
                  <a:srgbClr val="6600FF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 1 </a:t>
            </a:r>
            <a:r>
              <a:rPr lang="en-US" altLang="en-US" sz="3200" b="1" dirty="0">
                <a:solidFill>
                  <a:srgbClr val="FF0000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–</a:t>
            </a:r>
            <a:r>
              <a:rPr lang="en-US" altLang="en-US" sz="3200" b="1" dirty="0">
                <a:solidFill>
                  <a:srgbClr val="6600FF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 2</a:t>
            </a:r>
            <a:endParaRPr lang="en-US" altLang="en-US" sz="3200" b="1" dirty="0">
              <a:solidFill>
                <a:srgbClr val="6600FF"/>
              </a:solidFill>
              <a:latin typeface="Baskerville Old Face" panose="02020602080505020303" pitchFamily="18" charset="0"/>
              <a:cs typeface="Baskerville Old Face" panose="02020602080505020303" pitchFamily="18" charset="0"/>
            </a:endParaRPr>
          </a:p>
          <a:p>
            <a:pPr algn="ctr" eaLnBrk="1" hangingPunct="1">
              <a:buNone/>
            </a:pPr>
            <a:endParaRPr lang="en-US" altLang="en-US" sz="3600" b="1" dirty="0">
              <a:solidFill>
                <a:srgbClr val="00B050"/>
              </a:solidFill>
              <a:latin typeface="Baskerville Old Face" panose="02020602080505020303" pitchFamily="18" charset="0"/>
              <a:cs typeface="Baskerville Old Face" panose="02020602080505020303" pitchFamily="18" charset="0"/>
            </a:endParaRPr>
          </a:p>
          <a:p>
            <a:pPr algn="ctr" eaLnBrk="1" hangingPunct="1">
              <a:buNone/>
            </a:pPr>
            <a:r>
              <a:rPr lang="en-US" altLang="en-US" sz="3600" b="1" dirty="0">
                <a:solidFill>
                  <a:srgbClr val="FF0000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</a:rPr>
              <a:t>  2</a:t>
            </a:r>
            <a:r>
              <a:rPr lang="en-US" altLang="en-US" sz="3600" b="1" baseline="30000" dirty="0">
                <a:solidFill>
                  <a:srgbClr val="FF0000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</a:rPr>
              <a:t>nd</a:t>
            </a:r>
            <a:r>
              <a:rPr lang="en-US" altLang="en-US" sz="3600" b="1" dirty="0">
                <a:latin typeface="Baskerville Old Face" panose="02020602080505020303" pitchFamily="18" charset="0"/>
                <a:cs typeface="Baskerville Old Face" panose="02020602080505020303" pitchFamily="18" charset="0"/>
              </a:rPr>
              <a:t> Reading</a:t>
            </a:r>
            <a:r>
              <a:rPr lang="en-US" altLang="en-US" sz="3600" b="1" dirty="0">
                <a:solidFill>
                  <a:srgbClr val="C00000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</a:rPr>
              <a:t>  1 Corinthians </a:t>
            </a:r>
            <a:r>
              <a:rPr lang="en-US" altLang="en-US" sz="3600" b="1" dirty="0">
                <a:solidFill>
                  <a:srgbClr val="0070C0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9 </a:t>
            </a:r>
            <a:r>
              <a:rPr lang="en-US" altLang="en-US" sz="3600" b="1" dirty="0">
                <a:solidFill>
                  <a:srgbClr val="FF0000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: </a:t>
            </a:r>
            <a:r>
              <a:rPr lang="en-US" altLang="en-US" sz="3600" b="1" dirty="0">
                <a:solidFill>
                  <a:srgbClr val="0070C0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24 </a:t>
            </a:r>
            <a:r>
              <a:rPr lang="en-US" altLang="en-US" sz="3600" b="1" dirty="0">
                <a:solidFill>
                  <a:srgbClr val="FF0000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– </a:t>
            </a:r>
            <a:r>
              <a:rPr lang="en-US" altLang="en-US" sz="3600" b="1" dirty="0">
                <a:solidFill>
                  <a:srgbClr val="0070C0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  <a:sym typeface="+mn-ea"/>
              </a:rPr>
              <a:t>27</a:t>
            </a:r>
            <a:endParaRPr lang="en-US" altLang="en-US" sz="3600" b="1" dirty="0">
              <a:solidFill>
                <a:srgbClr val="0070C0"/>
              </a:solidFill>
              <a:latin typeface="Baskerville Old Face" panose="02020602080505020303" pitchFamily="18" charset="0"/>
              <a:cs typeface="Baskerville Old Face" panose="02020602080505020303" pitchFamily="18" charset="0"/>
            </a:endParaRPr>
          </a:p>
          <a:p>
            <a:pPr algn="ctr" eaLnBrk="1" hangingPunct="1">
              <a:buNone/>
            </a:pPr>
            <a:endParaRPr lang="en-US" altLang="en-US" sz="3600" b="1" dirty="0">
              <a:solidFill>
                <a:srgbClr val="00B050"/>
              </a:solidFill>
              <a:latin typeface="Bookman Old Style" panose="02050604050505020204" pitchFamily="18" charset="0"/>
            </a:endParaRPr>
          </a:p>
          <a:p>
            <a:pPr algn="ctr" eaLnBrk="1" hangingPunct="1">
              <a:buNone/>
            </a:pPr>
            <a:endParaRPr lang="en-US" altLang="en-US" sz="3600" b="1" dirty="0">
              <a:solidFill>
                <a:srgbClr val="7030A0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5" name="Date Placeholder 4"/>
          <p:cNvSpPr txBox="1">
            <a:spLocks noGrp="1"/>
          </p:cNvSpPr>
          <p:nvPr>
            <p:ph type="dt" sz="half" idx="10"/>
          </p:nvPr>
        </p:nvSpPr>
        <p:spPr>
          <a:noFill/>
        </p:spPr>
        <p:txBody>
          <a:bodyPr vert="horz" lIns="0" tIns="0" rIns="0" bIns="0" anchor="b"/>
          <a:lstStyle/>
          <a:p>
            <a:pPr>
              <a:defRPr/>
            </a:pP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1EAE3E3-64D5-5492-946D-F35423DDF5F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5127" y="4105955"/>
            <a:ext cx="1301073" cy="130932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1181101" y="558801"/>
            <a:ext cx="6264275" cy="1133475"/>
          </a:xfrm>
        </p:spPr>
        <p:txBody>
          <a:bodyPr vert="horz" wrap="square" lIns="0" tIns="40494" rIns="0" bIns="0" anchor="b" anchorCtr="0"/>
          <a:lstStyle/>
          <a:p>
            <a:pPr eaLnBrk="1" hangingPunct="1"/>
            <a:r>
              <a:rPr lang="en-US" altLang="en-US" sz="4000" dirty="0"/>
              <a:t>                </a:t>
            </a:r>
            <a:r>
              <a:rPr lang="en-US" altLang="en-US" sz="4000" dirty="0">
                <a:solidFill>
                  <a:srgbClr val="FF3399"/>
                </a:solidFill>
                <a:latin typeface="Bookman Old Style" panose="02050604050505020204" pitchFamily="18" charset="0"/>
              </a:rPr>
              <a:t>TOPIC:</a:t>
            </a:r>
          </a:p>
        </p:txBody>
      </p:sp>
      <p:sp>
        <p:nvSpPr>
          <p:cNvPr id="14340" name="Rectangle 1"/>
          <p:cNvSpPr/>
          <p:nvPr/>
        </p:nvSpPr>
        <p:spPr>
          <a:xfrm>
            <a:off x="2409190" y="1692276"/>
            <a:ext cx="5748020" cy="2962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noAutofit/>
          </a:bodyPr>
          <a:lstStyle/>
          <a:p>
            <a:pPr algn="ctr" eaLnBrk="1" hangingPunct="1">
              <a:buFont typeface="Wingdings 2" panose="05020102010507070707" pitchFamily="18" charset="2"/>
            </a:pPr>
            <a:r>
              <a:rPr lang="en-US" altLang="en-US" sz="4000" b="1" dirty="0">
                <a:solidFill>
                  <a:srgbClr val="0070C0"/>
                </a:solidFill>
                <a:latin typeface="Bookman Old Style" panose="02050604050505020204" pitchFamily="18" charset="0"/>
              </a:rPr>
              <a:t> </a:t>
            </a:r>
          </a:p>
          <a:p>
            <a:pPr algn="ctr" eaLnBrk="1" hangingPunct="1">
              <a:buFont typeface="Wingdings 2" panose="05020102010507070707" pitchFamily="18" charset="2"/>
            </a:pPr>
            <a:r>
              <a:rPr lang="en-US" altLang="en-US" sz="4000" b="1" dirty="0">
                <a:solidFill>
                  <a:srgbClr val="7030A0"/>
                </a:solidFill>
                <a:latin typeface="Bookman Old Style" panose="02050604050505020204" pitchFamily="18" charset="0"/>
              </a:rPr>
              <a:t>RUN YOUR RACE</a:t>
            </a:r>
          </a:p>
          <a:p>
            <a:pPr algn="ctr" eaLnBrk="1" hangingPunct="1">
              <a:buFont typeface="Wingdings 2" panose="05020102010507070707" pitchFamily="18" charset="2"/>
            </a:pPr>
            <a:endParaRPr lang="en-US" altLang="en-US" sz="4000" b="1" dirty="0">
              <a:solidFill>
                <a:srgbClr val="7030A0"/>
              </a:solidFill>
              <a:latin typeface="Bookman Old Style" panose="02050604050505020204" pitchFamily="18" charset="0"/>
            </a:endParaRPr>
          </a:p>
          <a:p>
            <a:pPr algn="ctr" eaLnBrk="1" hangingPunct="1">
              <a:buFont typeface="Wingdings 2" panose="05020102010507070707" pitchFamily="18" charset="2"/>
            </a:pPr>
            <a:endParaRPr lang="en-US" altLang="en-US" sz="4000" b="1" dirty="0">
              <a:solidFill>
                <a:srgbClr val="7030A0"/>
              </a:solidFill>
              <a:latin typeface="Bookman Old Style" panose="02050604050505020204" pitchFamily="18" charset="0"/>
            </a:endParaRPr>
          </a:p>
          <a:p>
            <a:pPr algn="ctr" eaLnBrk="1" hangingPunct="1">
              <a:buFont typeface="Wingdings 2" panose="05020102010507070707" pitchFamily="18" charset="2"/>
            </a:pPr>
            <a:endParaRPr lang="en-US" altLang="en-US" sz="4000" b="1" dirty="0">
              <a:solidFill>
                <a:srgbClr val="7030A0"/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68B8F0-B398-8B21-0F20-F3FC227CC61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210" y="3999888"/>
            <a:ext cx="1301073" cy="130932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Title 1"/>
          <p:cNvSpPr>
            <a:spLocks noGrp="1"/>
          </p:cNvSpPr>
          <p:nvPr>
            <p:ph type="title"/>
          </p:nvPr>
        </p:nvSpPr>
        <p:spPr>
          <a:xfrm>
            <a:off x="1579881" y="534035"/>
            <a:ext cx="7407275" cy="701040"/>
          </a:xfrm>
        </p:spPr>
        <p:txBody>
          <a:bodyPr vert="horz" wrap="square" lIns="0" tIns="40494" rIns="0" bIns="0" anchor="b" anchorCtr="0"/>
          <a:lstStyle/>
          <a:p>
            <a:pPr algn="l"/>
            <a:r>
              <a:rPr lang="en-US" altLang="en-US" sz="2800" dirty="0">
                <a:solidFill>
                  <a:srgbClr val="C00000"/>
                </a:solidFill>
                <a:latin typeface="Bookman Old Style" panose="02050604050505020204" pitchFamily="18" charset="0"/>
              </a:rPr>
              <a:t>                 </a:t>
            </a:r>
            <a:r>
              <a:rPr lang="en-US" altLang="en-US" sz="2800" dirty="0">
                <a:solidFill>
                  <a:srgbClr val="C00000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</a:rPr>
              <a:t> </a:t>
            </a:r>
            <a:r>
              <a:rPr lang="en-US" altLang="en-US" sz="3600" dirty="0">
                <a:solidFill>
                  <a:srgbClr val="C00000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</a:rPr>
              <a:t>INTRODUCTION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1262697" y="1309370"/>
            <a:ext cx="8041005" cy="4355465"/>
          </a:xfrm>
        </p:spPr>
        <p:txBody>
          <a:bodyPr vert="horz" wrap="square" lIns="80988" tIns="40494" rIns="80988" bIns="40494" numCol="1" anchor="t" anchorCtr="0" compatLnSpc="1">
            <a:normAutofit lnSpcReduction="10000"/>
          </a:bodyPr>
          <a:lstStyle/>
          <a:p>
            <a:pPr algn="just" eaLnBrk="1" hangingPunct="1">
              <a:buFont typeface="Wingdings" panose="05000000000000000000" pitchFamily="2" charset="2"/>
              <a:buChar char="Ø"/>
              <a:defRPr/>
            </a:pP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Life Is like a </a:t>
            </a:r>
            <a:r>
              <a:rPr lang="en-US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Race</a:t>
            </a:r>
            <a:endParaRPr lang="en-US" altLang="en-US" sz="24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just" eaLnBrk="1" hangingPunct="1">
              <a:buFont typeface="Wingdings" panose="05000000000000000000" pitchFamily="2" charset="2"/>
              <a:buChar char="Ø"/>
              <a:defRPr/>
            </a:pPr>
            <a:r>
              <a:rPr lang="en-US" altLang="en-US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Every Christian has a </a:t>
            </a:r>
            <a:r>
              <a:rPr lang="en-US" altLang="en-US" sz="2400" b="1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race </a:t>
            </a:r>
            <a:r>
              <a:rPr lang="en-US" altLang="en-US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to </a:t>
            </a:r>
            <a:r>
              <a:rPr lang="en-US" altLang="en-US" sz="24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run</a:t>
            </a:r>
            <a:r>
              <a:rPr lang="en-US" altLang="en-US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, a </a:t>
            </a:r>
            <a:r>
              <a:rPr lang="en-US" altLang="en-US" sz="2400" b="1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calling</a:t>
            </a:r>
            <a:r>
              <a:rPr lang="en-US" altLang="en-US" sz="2400" b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to fulfill, and a </a:t>
            </a:r>
            <a:r>
              <a:rPr lang="en-US" altLang="en-US" sz="2400" b="1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Spiritual destination</a:t>
            </a:r>
            <a:r>
              <a:rPr lang="en-US" altLang="en-US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 to reach</a:t>
            </a:r>
          </a:p>
          <a:p>
            <a:pPr algn="just" eaLnBrk="1" hangingPunct="1">
              <a:buFont typeface="Wingdings" panose="05000000000000000000" pitchFamily="2" charset="2"/>
              <a:buChar char="Ø"/>
              <a:defRPr/>
            </a:pPr>
            <a:r>
              <a:rPr lang="en-US" altLang="en-US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Corinth was famous for the Isthmian Games, similar to the Olympic Games.</a:t>
            </a:r>
          </a:p>
          <a:p>
            <a:pPr algn="just" eaLnBrk="1" hangingPunct="1">
              <a:buFont typeface="Wingdings" panose="05000000000000000000" pitchFamily="2" charset="2"/>
              <a:buChar char="Ø"/>
              <a:defRPr/>
            </a:pPr>
            <a:r>
              <a:rPr lang="en-US" altLang="en-US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People understood the discipline and training required to win.</a:t>
            </a:r>
          </a:p>
          <a:p>
            <a:pPr algn="just" eaLnBrk="1" hangingPunct="1">
              <a:buFont typeface="Wingdings" panose="05000000000000000000" pitchFamily="2" charset="2"/>
              <a:buChar char="Ø"/>
              <a:defRPr/>
            </a:pPr>
            <a:r>
              <a:rPr lang="en-US" altLang="en-US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Paul used athletic competition to teach Christians about discipline, focus, and running to win the eternal prize.</a:t>
            </a:r>
          </a:p>
          <a:p>
            <a:pPr algn="just" eaLnBrk="1" hangingPunct="1">
              <a:buFont typeface="Wingdings" panose="05000000000000000000" pitchFamily="2" charset="2"/>
              <a:buChar char="Ø"/>
              <a:defRPr/>
            </a:pPr>
            <a:r>
              <a:rPr lang="en-US" altLang="en-US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In the Christian race, the emphasis is not on </a:t>
            </a:r>
            <a:r>
              <a:rPr lang="en-US" altLang="en-US" sz="2400" b="1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speed</a:t>
            </a:r>
            <a:r>
              <a:rPr lang="en-US" altLang="en-US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, but on </a:t>
            </a:r>
            <a:r>
              <a:rPr lang="en-US" altLang="en-US" sz="2400" b="1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endurance</a:t>
            </a:r>
            <a:r>
              <a:rPr lang="en-US" altLang="en-US" sz="2400" b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and </a:t>
            </a:r>
            <a:r>
              <a:rPr lang="en-US" altLang="en-US" sz="2400" b="1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perseverance</a:t>
            </a:r>
            <a:r>
              <a:rPr lang="en-US" altLang="en-US" sz="2400" b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en-US" altLang="en-US" sz="24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just" eaLnBrk="1" hangingPunct="1">
              <a:buFont typeface="Wingdings" panose="05000000000000000000" pitchFamily="2" charset="2"/>
              <a:buChar char="Ø"/>
              <a:defRPr/>
            </a:pPr>
            <a:endParaRPr lang="en-US" altLang="en-US" sz="2400" dirty="0"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5" name="Date Placeholder 4"/>
          <p:cNvSpPr txBox="1">
            <a:spLocks noGrp="1"/>
          </p:cNvSpPr>
          <p:nvPr>
            <p:ph type="dt" sz="half" idx="10"/>
          </p:nvPr>
        </p:nvSpPr>
        <p:spPr>
          <a:xfrm>
            <a:off x="1579880" y="5739130"/>
            <a:ext cx="1252220" cy="204470"/>
          </a:xfrm>
          <a:noFill/>
        </p:spPr>
        <p:txBody>
          <a:bodyPr vert="horz" lIns="0" tIns="0" rIns="0" bIns="0" anchor="b"/>
          <a:lstStyle/>
          <a:p>
            <a:pPr>
              <a:defRPr/>
            </a:pPr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A9B6CB9-C4A9-9FDE-60B8-CF98129CE40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1302" y="4486275"/>
            <a:ext cx="984527" cy="1002642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Rectangle 5"/>
          <p:cNvSpPr>
            <a:spLocks noGrp="1"/>
          </p:cNvSpPr>
          <p:nvPr>
            <p:ph type="title"/>
          </p:nvPr>
        </p:nvSpPr>
        <p:spPr>
          <a:xfrm>
            <a:off x="2358391" y="539115"/>
            <a:ext cx="5292725" cy="702310"/>
          </a:xfrm>
        </p:spPr>
        <p:txBody>
          <a:bodyPr vert="horz" wrap="square" lIns="91440" tIns="45720" rIns="91440" bIns="45720" anchor="ctr" anchorCtr="0">
            <a:noAutofit/>
          </a:bodyPr>
          <a:lstStyle/>
          <a:p>
            <a:pPr algn="ctr"/>
            <a:r>
              <a:rPr lang="en-US" altLang="en-US" sz="3600" b="1" dirty="0">
                <a:solidFill>
                  <a:srgbClr val="FF3399"/>
                </a:solidFill>
                <a:latin typeface="Baskerville Old Face" panose="02020602080505020303" pitchFamily="18" charset="0"/>
              </a:rPr>
              <a:t>KEY LESSONS</a:t>
            </a:r>
            <a:endParaRPr lang="en-US" altLang="en-US" sz="3600" dirty="0">
              <a:solidFill>
                <a:schemeClr val="tx1"/>
              </a:solidFill>
              <a:latin typeface="Baskerville Old Face" panose="02020602080505020303" pitchFamily="18" charset="0"/>
              <a:ea typeface="Arial" panose="020B0604020202020204" pitchFamily="34" charset="0"/>
            </a:endParaRPr>
          </a:p>
        </p:txBody>
      </p:sp>
      <p:sp>
        <p:nvSpPr>
          <p:cNvPr id="18434" name="Content Placeholder 2"/>
          <p:cNvSpPr>
            <a:spLocks noGrp="1"/>
          </p:cNvSpPr>
          <p:nvPr>
            <p:ph idx="1"/>
          </p:nvPr>
        </p:nvSpPr>
        <p:spPr>
          <a:xfrm>
            <a:off x="1277937" y="962660"/>
            <a:ext cx="8010525" cy="4666615"/>
          </a:xfrm>
        </p:spPr>
        <p:txBody>
          <a:bodyPr vert="horz" wrap="square" lIns="80988" tIns="40494" rIns="80988" bIns="40494" numCol="1" anchor="t" anchorCtr="0" compatLnSpc="1">
            <a:normAutofit lnSpcReduction="10000"/>
          </a:bodyPr>
          <a:lstStyle/>
          <a:p>
            <a:pPr marL="457200" indent="-457200" eaLnBrk="1" hangingPunct="1">
              <a:lnSpc>
                <a:spcPct val="70000"/>
              </a:lnSpc>
              <a:buFont typeface="+mj-lt"/>
              <a:buAutoNum type="arabicPeriod"/>
              <a:defRPr/>
            </a:pPr>
            <a:endParaRPr lang="en-US" altLang="en-US" sz="2400" dirty="0">
              <a:latin typeface="Baskerville Old Face" panose="02020602080505020303" pitchFamily="18" charset="0"/>
              <a:cs typeface="Baskerville Old Face" panose="02020602080505020303" pitchFamily="18" charset="0"/>
              <a:sym typeface="+mn-ea"/>
            </a:endParaRPr>
          </a:p>
          <a:p>
            <a:pPr marL="0" indent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3600" b="1" kern="100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 </a:t>
            </a:r>
            <a:r>
              <a:rPr lang="en-US" sz="3200" b="1" kern="100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Develop Spiritual Discipline:</a:t>
            </a:r>
            <a:r>
              <a:rPr lang="en-US" sz="2800" b="1" kern="100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2800" b="1" kern="100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</a:t>
            </a:r>
            <a:r>
              <a:rPr lang="en-US" sz="2800" b="1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1 Cor 9:25–27</a:t>
            </a:r>
            <a:endParaRPr lang="en-US" sz="2800" b="1" kern="100" dirty="0">
              <a:solidFill>
                <a:srgbClr val="7030A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2800" b="1" kern="100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 </a:t>
            </a:r>
            <a:r>
              <a:rPr lang="en-US" sz="3200" b="1" kern="100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Remain Focused: </a:t>
            </a:r>
            <a:endParaRPr lang="en-US" sz="2800" b="1" kern="100" dirty="0">
              <a:solidFill>
                <a:srgbClr val="0070C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2800" b="1" kern="100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1 Cor 9: 26; Heb. 12:1–2</a:t>
            </a:r>
          </a:p>
          <a:p>
            <a:pPr marL="0" indent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2800" b="1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3.  </a:t>
            </a:r>
            <a:r>
              <a:rPr lang="en-US" sz="3200" b="1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Persevere to the Finish</a:t>
            </a:r>
          </a:p>
          <a:p>
            <a:pPr marL="0" indent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2800" b="1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      </a:t>
            </a:r>
            <a:r>
              <a:rPr lang="en-US" sz="2800" b="1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Matt 24:10-13; 2 Tim 4:7–8.</a:t>
            </a:r>
            <a:endParaRPr lang="en-US" sz="28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 eaLnBrk="1" hangingPunct="1">
              <a:lnSpc>
                <a:spcPct val="80000"/>
              </a:lnSpc>
              <a:buFont typeface="+mj-lt"/>
              <a:buAutoNum type="arabicPeriod"/>
              <a:defRPr/>
            </a:pPr>
            <a:endParaRPr lang="en-US" altLang="en-US" sz="2400" dirty="0">
              <a:latin typeface="Baskerville Old Face" panose="02020602080505020303" pitchFamily="18" charset="0"/>
              <a:cs typeface="Baskerville Old Face" panose="02020602080505020303" pitchFamily="18" charset="0"/>
              <a:sym typeface="+mn-ea"/>
            </a:endParaRPr>
          </a:p>
          <a:p>
            <a:pPr marL="457200" indent="-457200" algn="ctr" eaLnBrk="1" hangingPunct="1">
              <a:buFont typeface="+mj-lt"/>
              <a:buAutoNum type="arabicPeriod"/>
              <a:defRPr/>
            </a:pPr>
            <a:endParaRPr lang="en-US" altLang="en-US" sz="2400" dirty="0">
              <a:solidFill>
                <a:srgbClr val="00B050"/>
              </a:solidFill>
              <a:latin typeface="Baskerville Old Face" panose="02020602080505020303" pitchFamily="18" charset="0"/>
              <a:cs typeface="Baskerville Old Face" panose="02020602080505020303" pitchFamily="18" charset="0"/>
            </a:endParaRPr>
          </a:p>
          <a:p>
            <a:pPr marL="457200" indent="-457200" eaLnBrk="1" hangingPunct="1">
              <a:buFont typeface="+mj-lt"/>
              <a:buAutoNum type="arabicPeriod"/>
              <a:defRPr/>
            </a:pPr>
            <a:endParaRPr lang="en-US" altLang="en-US" sz="2400" dirty="0">
              <a:latin typeface="Bookman Old Style" panose="02050604050505020204" pitchFamily="18" charset="0"/>
            </a:endParaRPr>
          </a:p>
          <a:p>
            <a:pPr marL="457200" indent="-457200" eaLnBrk="1" hangingPunct="1">
              <a:buFont typeface="+mj-lt"/>
              <a:buAutoNum type="arabicPeriod"/>
              <a:defRPr/>
            </a:pPr>
            <a:endParaRPr lang="en-US" altLang="en-US" sz="2400" dirty="0">
              <a:latin typeface="Bookman Old Style" panose="020506040505050202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1FE0CD3-519A-BD9C-B845-99EA10E5A82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3202" y="4041474"/>
            <a:ext cx="1301073" cy="130932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>
          <a:xfrm>
            <a:off x="2640965" y="627380"/>
            <a:ext cx="5284470" cy="680720"/>
          </a:xfrm>
        </p:spPr>
        <p:txBody>
          <a:bodyPr vert="horz" wrap="square" lIns="0" tIns="40494" rIns="0" bIns="0" anchor="b" anchorCtr="0"/>
          <a:lstStyle/>
          <a:p>
            <a:r>
              <a:rPr lang="en-US" altLang="en-US" dirty="0"/>
              <a:t>   </a:t>
            </a:r>
            <a:r>
              <a:rPr lang="en-US" altLang="en-US" sz="3600" dirty="0">
                <a:solidFill>
                  <a:srgbClr val="C00000"/>
                </a:solidFill>
                <a:latin typeface="Baskerville Old Face" panose="02020602080505020303" pitchFamily="18" charset="0"/>
                <a:cs typeface="Baskerville Old Face" panose="02020602080505020303" pitchFamily="18" charset="0"/>
              </a:rPr>
              <a:t>CONCLUSION</a:t>
            </a:r>
          </a:p>
        </p:txBody>
      </p:sp>
      <p:sp>
        <p:nvSpPr>
          <p:cNvPr id="20484" name="Content Placeholder 1"/>
          <p:cNvSpPr>
            <a:spLocks noGrp="1"/>
          </p:cNvSpPr>
          <p:nvPr>
            <p:ph idx="1"/>
          </p:nvPr>
        </p:nvSpPr>
        <p:spPr>
          <a:xfrm>
            <a:off x="1152906" y="1541835"/>
            <a:ext cx="8040370" cy="4230370"/>
          </a:xfrm>
        </p:spPr>
        <p:txBody>
          <a:bodyPr vert="horz" wrap="square" lIns="80988" tIns="40494" rIns="80988" bIns="40494" numCol="1" anchor="t" anchorCtr="0" compatLnSpc="1">
            <a:normAutofit lnSpcReduction="10000"/>
          </a:bodyPr>
          <a:lstStyle/>
          <a:p>
            <a:pPr marL="45720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2400" b="1" kern="100" dirty="0">
                <a:solidFill>
                  <a:srgbClr val="EE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 Corinthians 9:27</a:t>
            </a:r>
            <a:endParaRPr lang="en-US" sz="24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"/>
            </a:pPr>
            <a:r>
              <a:rPr lang="en-US" sz="24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Paul's warning about disqualification calls for serious self-examination. </a:t>
            </a:r>
            <a:endParaRPr lang="en-US" sz="24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"/>
            </a:pPr>
            <a:r>
              <a:rPr lang="en-US" sz="24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Church, the race is not over! If you have become careless, return to discipline. </a:t>
            </a:r>
            <a:endParaRPr lang="en-US" sz="24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"/>
            </a:pPr>
            <a:r>
              <a:rPr lang="en-US" sz="24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If you have become distracted, fix your eyes on Jesus.</a:t>
            </a:r>
          </a:p>
          <a:p>
            <a:pPr marL="342900" indent="-342900"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"/>
            </a:pPr>
            <a:r>
              <a:rPr lang="en-US" sz="24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If you have become weary, receive strength from the Lord and continue faithfully.</a:t>
            </a:r>
          </a:p>
          <a:p>
            <a:pPr marL="0" indent="0" eaLnBrk="1" hangingPunct="1">
              <a:lnSpc>
                <a:spcPct val="80000"/>
              </a:lnSpc>
              <a:buNone/>
              <a:defRPr/>
            </a:pPr>
            <a:endParaRPr lang="en-US" altLang="en-US" sz="2800" i="1" dirty="0">
              <a:latin typeface="Baskerville Old Face" panose="02020602080505020303" pitchFamily="18" charset="0"/>
              <a:cs typeface="Baskerville Old Face" panose="02020602080505020303" pitchFamily="18" charset="0"/>
              <a:sym typeface="+mn-ea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300428C-30CE-CC2C-0B06-79D334F64C1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9902" y="4108149"/>
            <a:ext cx="1301073" cy="130932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/>
          </p:cNvSpPr>
          <p:nvPr>
            <p:ph type="title"/>
          </p:nvPr>
        </p:nvSpPr>
        <p:spPr>
          <a:xfrm>
            <a:off x="1186183" y="407473"/>
            <a:ext cx="7407275" cy="887413"/>
          </a:xfrm>
        </p:spPr>
        <p:txBody>
          <a:bodyPr vert="horz" wrap="square" lIns="0" tIns="40494" rIns="0" bIns="0" anchor="b" anchorCtr="0"/>
          <a:lstStyle/>
          <a:p>
            <a:pPr eaLnBrk="1" hangingPunct="1"/>
            <a:r>
              <a:rPr lang="en-US" altLang="en-US" b="1" i="1" dirty="0">
                <a:latin typeface="Baskerville Old Face" panose="02020602080505020303" pitchFamily="18" charset="0"/>
              </a:rPr>
              <a:t>       END OF SERMON</a:t>
            </a:r>
            <a:endParaRPr lang="en-US" altLang="en-US" dirty="0"/>
          </a:p>
        </p:txBody>
      </p:sp>
      <p:sp>
        <p:nvSpPr>
          <p:cNvPr id="21507" name="Rectangle 3"/>
          <p:cNvSpPr>
            <a:spLocks noGrp="1"/>
          </p:cNvSpPr>
          <p:nvPr>
            <p:ph idx="1"/>
          </p:nvPr>
        </p:nvSpPr>
        <p:spPr/>
        <p:txBody>
          <a:bodyPr vert="horz" wrap="square" lIns="80988" tIns="40494" rIns="80988" bIns="40494" anchor="t" anchorCtr="0"/>
          <a:lstStyle/>
          <a:p>
            <a:pPr eaLnBrk="1" hangingPunct="1">
              <a:buNone/>
            </a:pPr>
            <a:endParaRPr lang="en-US" altLang="en-US" sz="2000" dirty="0">
              <a:latin typeface="Baskerville Old Face" panose="02020602080505020303" pitchFamily="18" charset="0"/>
            </a:endParaRPr>
          </a:p>
          <a:p>
            <a:pPr eaLnBrk="1" hangingPunct="1">
              <a:buNone/>
            </a:pPr>
            <a:endParaRPr lang="en-US" altLang="en-US" sz="2400" dirty="0">
              <a:latin typeface="Baskerville Old Face" panose="02020602080505020303" pitchFamily="18" charset="0"/>
            </a:endParaRPr>
          </a:p>
          <a:p>
            <a:pPr eaLnBrk="1" hangingPunct="1">
              <a:buNone/>
            </a:pPr>
            <a:r>
              <a:rPr lang="en-US" altLang="en-US" sz="2400" dirty="0">
                <a:latin typeface="Baskerville Old Face" panose="02020602080505020303" pitchFamily="18" charset="0"/>
              </a:rPr>
              <a:t>   Thank you  and may God bless us all.</a:t>
            </a:r>
          </a:p>
          <a:p>
            <a:pPr eaLnBrk="1" hangingPunct="1">
              <a:buNone/>
            </a:pPr>
            <a:r>
              <a:rPr lang="en-US" altLang="en-US" sz="2400" dirty="0">
                <a:latin typeface="Baskerville Old Face" panose="02020602080505020303" pitchFamily="18" charset="0"/>
              </a:rPr>
              <a:t>  </a:t>
            </a:r>
          </a:p>
          <a:p>
            <a:pPr eaLnBrk="1" hangingPunct="1">
              <a:buNone/>
            </a:pPr>
            <a:r>
              <a:rPr lang="en-US" altLang="en-US" sz="2400" dirty="0">
                <a:latin typeface="Baskerville Old Face" panose="02020602080505020303" pitchFamily="18" charset="0"/>
              </a:rPr>
              <a:t>                                                       Pr. Meshack </a:t>
            </a:r>
            <a:r>
              <a:rPr lang="en-US" altLang="en-US" sz="2400" dirty="0" err="1">
                <a:latin typeface="Baskerville Old Face" panose="02020602080505020303" pitchFamily="18" charset="0"/>
              </a:rPr>
              <a:t>Mbith</a:t>
            </a:r>
            <a:endParaRPr lang="en-US" altLang="en-US" sz="2400" dirty="0"/>
          </a:p>
        </p:txBody>
      </p:sp>
      <p:sp>
        <p:nvSpPr>
          <p:cNvPr id="5" name="Date Placeholder 4"/>
          <p:cNvSpPr txBox="1">
            <a:spLocks noGrp="1"/>
          </p:cNvSpPr>
          <p:nvPr>
            <p:ph type="dt" sz="half" idx="10"/>
          </p:nvPr>
        </p:nvSpPr>
        <p:spPr>
          <a:noFill/>
        </p:spPr>
        <p:txBody>
          <a:bodyPr vert="horz" lIns="0" tIns="0" rIns="0" bIns="0" anchor="b"/>
          <a:lstStyle/>
          <a:p>
            <a:pPr>
              <a:defRPr/>
            </a:pPr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92AC1BA-E40E-26B2-D0D1-BC0F2D20BF6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5102" y="3863808"/>
            <a:ext cx="1301073" cy="1309325"/>
          </a:xfrm>
          <a:prstGeom prst="rect">
            <a:avLst/>
          </a:prstGeom>
        </p:spPr>
      </p:pic>
    </p:spTree>
  </p:cSld>
  <p:clrMapOvr>
    <a:masterClrMapping/>
  </p:clrMapOvr>
  <p:transition/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09. 08. 2026   WHEN GOD IS WITH US</Template>
  <TotalTime>198</TotalTime>
  <Words>275</Words>
  <Application>Microsoft Office PowerPoint</Application>
  <PresentationFormat>Custom</PresentationFormat>
  <Paragraphs>49</Paragraphs>
  <Slides>7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6" baseType="lpstr">
      <vt:lpstr>Times New Roman</vt:lpstr>
      <vt:lpstr>Arial</vt:lpstr>
      <vt:lpstr>Wingdings</vt:lpstr>
      <vt:lpstr>Calibri</vt:lpstr>
      <vt:lpstr>Baskerville Old Face</vt:lpstr>
      <vt:lpstr>Garamond</vt:lpstr>
      <vt:lpstr>Wingdings 2</vt:lpstr>
      <vt:lpstr>Bookman Old Style</vt:lpstr>
      <vt:lpstr>Organic</vt:lpstr>
      <vt:lpstr>SUNDAY SERMON   18th  OCTOBER. 2026  AIC SKYWAY, NAIROBI  Pr. Meshack Mbithi </vt:lpstr>
      <vt:lpstr>                 BIBLE READING</vt:lpstr>
      <vt:lpstr>                TOPIC:</vt:lpstr>
      <vt:lpstr>                  INTRODUCTION</vt:lpstr>
      <vt:lpstr>KEY LESSONS</vt:lpstr>
      <vt:lpstr>   CONCLUSION</vt:lpstr>
      <vt:lpstr>       END OF SERMON</vt:lpstr>
    </vt:vector>
  </TitlesOfParts>
  <Manager>Rose Range</Manager>
  <Company>AzureWing Studio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William Sawyer</dc:title>
  <dc:subject>Using Information Technology 7e</dc:subject>
  <dc:creator>Linda Crane</dc:creator>
  <cp:lastModifiedBy>meshackmbithi90@gmail.com</cp:lastModifiedBy>
  <cp:revision>925</cp:revision>
  <dcterms:created xsi:type="dcterms:W3CDTF">2005-09-07T15:11:00Z</dcterms:created>
  <dcterms:modified xsi:type="dcterms:W3CDTF">2026-10-18T08:40:36Z</dcterms:modified>
  <cp:category>Presentation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EBF542B7E2484C7BA6705E3E52CB752D_12</vt:lpwstr>
  </property>
  <property fmtid="{D5CDD505-2E9C-101B-9397-08002B2CF9AE}" pid="3" name="KSOProductBuildVer">
    <vt:lpwstr>1033-12.1.0.29162</vt:lpwstr>
  </property>
</Properties>
</file>