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05" r:id="rId1"/>
  </p:sldMasterIdLst>
  <p:notesMasterIdLst>
    <p:notesMasterId r:id="rId9"/>
  </p:notesMasterIdLst>
  <p:handoutMasterIdLst>
    <p:handoutMasterId r:id="rId10"/>
  </p:handoutMasterIdLst>
  <p:sldIdLst>
    <p:sldId id="256" r:id="rId2"/>
    <p:sldId id="330" r:id="rId3"/>
    <p:sldId id="336" r:id="rId4"/>
    <p:sldId id="332" r:id="rId5"/>
    <p:sldId id="335" r:id="rId6"/>
    <p:sldId id="327" r:id="rId7"/>
    <p:sldId id="32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148F"/>
    <a:srgbClr val="000000"/>
    <a:srgbClr val="FF3399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59"/>
    <p:restoredTop sz="92459"/>
  </p:normalViewPr>
  <p:slideViewPr>
    <p:cSldViewPr showGuides="1">
      <p:cViewPr varScale="1">
        <p:scale>
          <a:sx n="86" d="100"/>
          <a:sy n="86" d="100"/>
        </p:scale>
        <p:origin x="708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D27FD52-FA72-442E-8D2F-CD748B08BA3F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10/11/2026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56C17D4-E952-4DB7-933E-3D25E1B586AD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‹#›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F5CB8B4-80B8-48A6-87DE-6D2200A337F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10/11/2026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61887C5-F3E3-4603-97AD-44244CAD8BE4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‹#›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en-US" altLang="en-US" dirty="0"/>
          </a:p>
        </p:txBody>
      </p:sp>
      <p:sp>
        <p:nvSpPr>
          <p:cNvPr id="14340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en-US" altLang="en-US" sz="1200" dirty="0"/>
              <a:t>6</a:t>
            </a:fld>
            <a:endParaRPr lang="en-US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3" y="0"/>
            <a:ext cx="12231160" cy="6856213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9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9" y="3657598"/>
            <a:ext cx="6815669" cy="1320801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7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3" y="5037663"/>
            <a:ext cx="897467" cy="2794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1" y="5037663"/>
            <a:ext cx="551167" cy="279400"/>
          </a:xfrm>
        </p:spPr>
        <p:txBody>
          <a:bodyPr/>
          <a:lstStyle/>
          <a:p>
            <a:pPr>
              <a:defRPr/>
            </a:pPr>
            <a:fld id="{6FF71C04-03D7-4D79-8B3A-077CAB384AB2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401" y="3522132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876890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7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F71C04-03D7-4D79-8B3A-077CAB384AB2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5742949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8"/>
            <a:ext cx="8158688" cy="1822513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2"/>
            <a:ext cx="8158691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1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5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7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F71C04-03D7-4D79-8B3A-077CAB384AB2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5" y="3710584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312870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7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9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5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F71C04-03D7-4D79-8B3A-077CAB384AB2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3441105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658534"/>
            <a:ext cx="4718304" cy="576261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14" indent="0">
              <a:buNone/>
              <a:defRPr sz="2000" b="1"/>
            </a:lvl2pPr>
            <a:lvl3pPr marL="914428" indent="0">
              <a:buNone/>
              <a:defRPr sz="1800" b="1"/>
            </a:lvl3pPr>
            <a:lvl4pPr marL="1371643" indent="0">
              <a:buNone/>
              <a:defRPr sz="1600" b="1"/>
            </a:lvl4pPr>
            <a:lvl5pPr marL="1828857" indent="0">
              <a:buNone/>
              <a:defRPr sz="1600" b="1"/>
            </a:lvl5pPr>
            <a:lvl6pPr marL="2286071" indent="0">
              <a:buNone/>
              <a:defRPr sz="1600" b="1"/>
            </a:lvl6pPr>
            <a:lvl7pPr marL="2743285" indent="0">
              <a:buNone/>
              <a:defRPr sz="1600" b="1"/>
            </a:lvl7pPr>
            <a:lvl8pPr marL="3200500" indent="0">
              <a:buNone/>
              <a:defRPr sz="1600" b="1"/>
            </a:lvl8pPr>
            <a:lvl9pPr marL="365771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1" y="3243264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4"/>
            <a:ext cx="4718304" cy="576261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14" indent="0">
              <a:buNone/>
              <a:defRPr sz="2000" b="1"/>
            </a:lvl2pPr>
            <a:lvl3pPr marL="914428" indent="0">
              <a:buNone/>
              <a:defRPr sz="1800" b="1"/>
            </a:lvl3pPr>
            <a:lvl4pPr marL="1371643" indent="0">
              <a:buNone/>
              <a:defRPr sz="1600" b="1"/>
            </a:lvl4pPr>
            <a:lvl5pPr marL="1828857" indent="0">
              <a:buNone/>
              <a:defRPr sz="1600" b="1"/>
            </a:lvl5pPr>
            <a:lvl6pPr marL="2286071" indent="0">
              <a:buNone/>
              <a:defRPr sz="1600" b="1"/>
            </a:lvl6pPr>
            <a:lvl7pPr marL="2743285" indent="0">
              <a:buNone/>
              <a:defRPr sz="1600" b="1"/>
            </a:lvl7pPr>
            <a:lvl8pPr marL="3200500" indent="0">
              <a:buNone/>
              <a:defRPr sz="1600" b="1"/>
            </a:lvl8pPr>
            <a:lvl9pPr marL="365771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4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F71C04-03D7-4D79-8B3A-077CAB384AB2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7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9361026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F71C04-03D7-4D79-8B3A-077CAB384AB2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7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8239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F71C04-03D7-4D79-8B3A-077CAB384AB2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8165651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1388533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4"/>
            <a:ext cx="5469467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3" y="3031066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14" indent="0">
              <a:buNone/>
              <a:defRPr sz="1200"/>
            </a:lvl2pPr>
            <a:lvl3pPr marL="914428" indent="0">
              <a:buNone/>
              <a:defRPr sz="1000"/>
            </a:lvl3pPr>
            <a:lvl4pPr marL="1371643" indent="0">
              <a:buNone/>
              <a:defRPr sz="900"/>
            </a:lvl4pPr>
            <a:lvl5pPr marL="1828857" indent="0">
              <a:buNone/>
              <a:defRPr sz="900"/>
            </a:lvl5pPr>
            <a:lvl6pPr marL="2286071" indent="0">
              <a:buNone/>
              <a:defRPr sz="900"/>
            </a:lvl6pPr>
            <a:lvl7pPr marL="2743285" indent="0">
              <a:buNone/>
              <a:defRPr sz="900"/>
            </a:lvl7pPr>
            <a:lvl8pPr marL="3200500" indent="0">
              <a:buNone/>
              <a:defRPr sz="900"/>
            </a:lvl8pPr>
            <a:lvl9pPr marL="365771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F71C04-03D7-4D79-8B3A-077CAB384AB2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70" y="2912533"/>
            <a:ext cx="351449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192029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3" y="1041401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14" indent="0">
              <a:buNone/>
              <a:defRPr sz="1600"/>
            </a:lvl2pPr>
            <a:lvl3pPr marL="914428" indent="0">
              <a:buNone/>
              <a:defRPr sz="1600"/>
            </a:lvl3pPr>
            <a:lvl4pPr marL="1371643" indent="0">
              <a:buNone/>
              <a:defRPr sz="1600"/>
            </a:lvl4pPr>
            <a:lvl5pPr marL="1828857" indent="0">
              <a:buNone/>
              <a:defRPr sz="1600"/>
            </a:lvl5pPr>
            <a:lvl6pPr marL="2286071" indent="0">
              <a:buNone/>
              <a:defRPr sz="1600"/>
            </a:lvl6pPr>
            <a:lvl7pPr marL="2743285" indent="0">
              <a:buNone/>
              <a:defRPr sz="1600"/>
            </a:lvl7pPr>
            <a:lvl8pPr marL="3200500" indent="0">
              <a:buNone/>
              <a:defRPr sz="1600"/>
            </a:lvl8pPr>
            <a:lvl9pPr marL="3657714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14" indent="0">
              <a:buNone/>
              <a:defRPr sz="1200"/>
            </a:lvl2pPr>
            <a:lvl3pPr marL="914428" indent="0">
              <a:buNone/>
              <a:defRPr sz="1000"/>
            </a:lvl3pPr>
            <a:lvl4pPr marL="1371643" indent="0">
              <a:buNone/>
              <a:defRPr sz="900"/>
            </a:lvl4pPr>
            <a:lvl5pPr marL="1828857" indent="0">
              <a:buNone/>
              <a:defRPr sz="900"/>
            </a:lvl5pPr>
            <a:lvl6pPr marL="2286071" indent="0">
              <a:buNone/>
              <a:defRPr sz="900"/>
            </a:lvl6pPr>
            <a:lvl7pPr marL="2743285" indent="0">
              <a:buNone/>
              <a:defRPr sz="900"/>
            </a:lvl7pPr>
            <a:lvl8pPr marL="3200500" indent="0">
              <a:buNone/>
              <a:defRPr sz="900"/>
            </a:lvl8pPr>
            <a:lvl9pPr marL="365771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F71C04-03D7-4D79-8B3A-077CAB384AB2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3670286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4815416"/>
            <a:ext cx="9609665" cy="566739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9" y="1041401"/>
            <a:ext cx="10105972" cy="3335868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14" indent="0">
              <a:buNone/>
              <a:defRPr sz="1600"/>
            </a:lvl2pPr>
            <a:lvl3pPr marL="914428" indent="0">
              <a:buNone/>
              <a:defRPr sz="1600"/>
            </a:lvl3pPr>
            <a:lvl4pPr marL="1371643" indent="0">
              <a:buNone/>
              <a:defRPr sz="1600"/>
            </a:lvl4pPr>
            <a:lvl5pPr marL="1828857" indent="0">
              <a:buNone/>
              <a:defRPr sz="1600"/>
            </a:lvl5pPr>
            <a:lvl6pPr marL="2286071" indent="0">
              <a:buNone/>
              <a:defRPr sz="1600"/>
            </a:lvl6pPr>
            <a:lvl7pPr marL="2743285" indent="0">
              <a:buNone/>
              <a:defRPr sz="1600"/>
            </a:lvl7pPr>
            <a:lvl8pPr marL="3200500" indent="0">
              <a:buNone/>
              <a:defRPr sz="1600"/>
            </a:lvl8pPr>
            <a:lvl9pPr marL="3657714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2" y="5382152"/>
            <a:ext cx="9609665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14" indent="0">
              <a:buNone/>
              <a:defRPr sz="1200"/>
            </a:lvl2pPr>
            <a:lvl3pPr marL="914428" indent="0">
              <a:buNone/>
              <a:defRPr sz="1000"/>
            </a:lvl3pPr>
            <a:lvl4pPr marL="1371643" indent="0">
              <a:buNone/>
              <a:defRPr sz="900"/>
            </a:lvl4pPr>
            <a:lvl5pPr marL="1828857" indent="0">
              <a:buNone/>
              <a:defRPr sz="900"/>
            </a:lvl5pPr>
            <a:lvl6pPr marL="2286071" indent="0">
              <a:buNone/>
              <a:defRPr sz="900"/>
            </a:lvl6pPr>
            <a:lvl7pPr marL="2743285" indent="0">
              <a:buNone/>
              <a:defRPr sz="900"/>
            </a:lvl7pPr>
            <a:lvl8pPr marL="3200500" indent="0">
              <a:buNone/>
              <a:defRPr sz="900"/>
            </a:lvl8pPr>
            <a:lvl9pPr marL="365771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F71C04-03D7-4D79-8B3A-077CAB384AB2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0091910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9" y="982133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9" y="4343400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1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5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7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F71C04-03D7-4D79-8B3A-077CAB384AB2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912649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4" y="982133"/>
            <a:ext cx="9296397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1"/>
            <a:ext cx="8839203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14" indent="0">
              <a:buFontTx/>
              <a:buNone/>
              <a:defRPr/>
            </a:lvl2pPr>
            <a:lvl3pPr marL="914428" indent="0">
              <a:buFontTx/>
              <a:buNone/>
              <a:defRPr/>
            </a:lvl3pPr>
            <a:lvl4pPr marL="1371643" indent="0">
              <a:buFontTx/>
              <a:buNone/>
              <a:defRPr/>
            </a:lvl4pPr>
            <a:lvl5pPr marL="1828857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2" y="4343400"/>
            <a:ext cx="9609665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1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5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7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F71C04-03D7-4D79-8B3A-077CAB384AB2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1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1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723357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3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2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1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5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7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F71C04-03D7-4D79-8B3A-077CAB384AB2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975284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4" y="982133"/>
            <a:ext cx="9296397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2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1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5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7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2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1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5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7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F71C04-03D7-4D79-8B3A-077CAB384AB2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1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1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982184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9665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2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1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5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7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470400"/>
            <a:ext cx="9609671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1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5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7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F71C04-03D7-4D79-8B3A-077CAB384AB2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3580544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F71C04-03D7-4D79-8B3A-077CAB384AB2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7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4265561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4"/>
            <a:ext cx="1890896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982132"/>
            <a:ext cx="7433025" cy="489373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F71C04-03D7-4D79-8B3A-077CAB384AB2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1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394177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9"/>
          <p:cNvSpPr>
            <a:spLocks noChangeArrowheads="1"/>
          </p:cNvSpPr>
          <p:nvPr/>
        </p:nvSpPr>
        <p:spPr bwMode="auto">
          <a:xfrm>
            <a:off x="1251186" y="2993051"/>
            <a:ext cx="10115316" cy="3302611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135470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2667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50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1239428" y="1148497"/>
            <a:ext cx="10110611" cy="1655884"/>
          </a:xfrm>
        </p:spPr>
        <p:txBody>
          <a:bodyPr/>
          <a:lstStyle>
            <a:lvl1pPr>
              <a:defRPr sz="6520" b="1">
                <a:solidFill>
                  <a:schemeClr val="bg1">
                    <a:lumMod val="10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171207"/>
      </p:ext>
    </p:extLst>
  </p:cSld>
  <p:clrMapOvr>
    <a:masterClrMapping/>
  </p:clrMapOvr>
  <p:transition/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5" y="0"/>
            <a:ext cx="12229961" cy="6856213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3" y="982133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3" y="2556933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2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3" y="5969000"/>
            <a:ext cx="542696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6FF71C04-03D7-4D79-8B3A-077CAB384AB2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42777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  <p:sldLayoutId id="2147483723" r:id="rId18"/>
  </p:sldLayoutIdLst>
  <p:hf sldNum="0" hdr="0" ftr="0" dt="0"/>
  <p:txStyles>
    <p:titleStyle>
      <a:lvl1pPr algn="ctr" defTabSz="457214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60" indent="-285760" algn="l" defTabSz="457214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73" indent="-285760" algn="l" defTabSz="457214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87" indent="-285760" algn="l" defTabSz="457214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97" indent="-171456" algn="l" defTabSz="457214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313" indent="-171456" algn="l" defTabSz="457214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78" indent="-228608" algn="l" defTabSz="457214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92" indent="-228608" algn="l" defTabSz="457214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106" indent="-228608" algn="l" defTabSz="457214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322" indent="-228608" algn="l" defTabSz="457214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4" algn="l" defTabSz="457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8" algn="l" defTabSz="457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43" algn="l" defTabSz="457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57" algn="l" defTabSz="457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71" algn="l" defTabSz="457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85" algn="l" defTabSz="457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00" algn="l" defTabSz="457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14" algn="l" defTabSz="457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/>
          <p:cNvSpPr>
            <a:spLocks noGrp="1"/>
          </p:cNvSpPr>
          <p:nvPr>
            <p:ph type="ctrTitle"/>
          </p:nvPr>
        </p:nvSpPr>
        <p:spPr>
          <a:xfrm>
            <a:off x="3068734" y="1066800"/>
            <a:ext cx="5826125" cy="2209800"/>
          </a:xfrm>
        </p:spPr>
        <p:txBody>
          <a:bodyPr vert="horz" wrap="square" lIns="91440" tIns="45720" rIns="91440" bIns="45720" anchor="b" anchorCtr="0">
            <a:noAutofit/>
          </a:bodyPr>
          <a:lstStyle/>
          <a:p>
            <a:pPr algn="ctr" eaLnBrk="1" hangingPunct="1"/>
            <a:r>
              <a:rPr lang="en-US" altLang="en-US" sz="4400" dirty="0">
                <a:solidFill>
                  <a:srgbClr val="FF0066"/>
                </a:solidFill>
                <a:latin typeface="Bookman Old Style" panose="02050604050505020204" pitchFamily="18" charset="0"/>
              </a:rPr>
              <a:t>11. 10. 2026</a:t>
            </a:r>
            <a:br>
              <a:rPr lang="en-US" altLang="en-US" sz="4400" dirty="0">
                <a:solidFill>
                  <a:srgbClr val="FF3399"/>
                </a:solidFill>
                <a:latin typeface="Bookman Old Style" panose="02050604050505020204" pitchFamily="18" charset="0"/>
              </a:rPr>
            </a:br>
            <a:endParaRPr lang="en-US" altLang="en-US" sz="4400" dirty="0">
              <a:solidFill>
                <a:srgbClr val="FF3399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95600" y="2917507"/>
            <a:ext cx="6705600" cy="2546985"/>
          </a:xfrm>
        </p:spPr>
        <p:txBody>
          <a:bodyPr vert="horz" wrap="square" lIns="91440" tIns="45720" rIns="91440" bIns="45720" numCol="1" rtlCol="0" anchor="t" anchorCtr="0" compatLnSpc="1">
            <a:normAutofit fontScale="92500" lnSpcReduction="2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 sz="5200" dirty="0">
                <a:solidFill>
                  <a:srgbClr val="0070C0"/>
                </a:solidFill>
                <a:latin typeface="Bookman Old Style" panose="02050604050505020204" pitchFamily="18" charset="0"/>
              </a:rPr>
              <a:t>AIC Skyway, Nairobi</a:t>
            </a:r>
          </a:p>
          <a:p>
            <a:pPr algn="ctr" eaLnBrk="1" fontAlgn="auto" hangingPunct="1">
              <a:spcAft>
                <a:spcPts val="0"/>
              </a:spcAft>
              <a:defRPr/>
            </a:pPr>
            <a:endParaRPr lang="en-US" altLang="en-US" sz="4000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indent="457200" algn="ctr" eaLnBrk="1" fontAlgn="auto" hangingPunct="1">
              <a:spcAft>
                <a:spcPts val="0"/>
              </a:spcAft>
              <a:defRPr/>
            </a:pPr>
            <a:r>
              <a:rPr lang="en-US" altLang="en-US" sz="4000" dirty="0">
                <a:solidFill>
                  <a:schemeClr val="tx1"/>
                </a:solidFill>
                <a:latin typeface="Bookman Old Style" panose="02050604050505020204" pitchFamily="18" charset="0"/>
              </a:rPr>
              <a:t>Rev. Dominic Mulonzi</a:t>
            </a:r>
          </a:p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 sz="4000" b="1" dirty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Bookman Old Style" panose="02050604050505020204" pitchFamily="18" charset="0"/>
              </a:rPr>
              <a:t>0712 097 870</a:t>
            </a:r>
          </a:p>
          <a:p>
            <a:pPr algn="ctr" eaLnBrk="1" fontAlgn="auto" hangingPunct="1">
              <a:spcAft>
                <a:spcPts val="0"/>
              </a:spcAft>
              <a:defRPr/>
            </a:pPr>
            <a:endParaRPr lang="en-US" altLang="en-US" sz="4000" b="1" dirty="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Bookman Old Style" panose="020506040505050202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21856" y="196215"/>
            <a:ext cx="5348288" cy="1066800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en-US" sz="4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Bookman Old Style" panose="02050604050505020204" pitchFamily="18" charset="0"/>
              </a:rPr>
              <a:t>SUNDAY SERMON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3F8BC3-5983-4F31-5E33-476A2E5241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0127" y="5279724"/>
            <a:ext cx="1301073" cy="13093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rtlCol="0" anchor="t" anchorCtr="0" compatLnSpc="1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solidFill>
                  <a:schemeClr val="tx1"/>
                </a:solidFill>
                <a:latin typeface="Bookman Old Style" panose="02050604050505020204" pitchFamily="18" charset="0"/>
              </a:rPr>
              <a:t>                   </a:t>
            </a:r>
            <a:br>
              <a:rPr lang="en-US" altLang="en-US" dirty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r>
              <a:rPr lang="en-US" altLang="en-US" dirty="0">
                <a:solidFill>
                  <a:schemeClr val="tx1"/>
                </a:solidFill>
                <a:latin typeface="Bookman Old Style" panose="02050604050505020204" pitchFamily="18" charset="0"/>
              </a:rPr>
              <a:t>                   </a:t>
            </a:r>
            <a:br>
              <a:rPr lang="en-US" altLang="en-US" dirty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br>
              <a:rPr lang="en-US" altLang="en-US" dirty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br>
              <a:rPr lang="en-US" altLang="en-US" dirty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br>
              <a:rPr lang="en-US" altLang="en-US" dirty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r>
              <a:rPr lang="en-US" altLang="en-US" dirty="0">
                <a:solidFill>
                  <a:schemeClr val="tx1"/>
                </a:solidFill>
                <a:latin typeface="Bookman Old Style" panose="02050604050505020204" pitchFamily="18" charset="0"/>
              </a:rPr>
              <a:t>                    </a:t>
            </a:r>
            <a:br>
              <a:rPr lang="en-US" altLang="en-US" dirty="0">
                <a:latin typeface="Bookman Old Style" panose="02050604050505020204" pitchFamily="18" charset="0"/>
              </a:rPr>
            </a:br>
            <a:endParaRPr lang="en-US" altLang="en-US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9219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>
            <a:normAutofit fontScale="85000" lnSpcReduction="20000"/>
          </a:bodyPr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sz="4400" b="1" dirty="0">
                <a:solidFill>
                  <a:srgbClr val="7030A0"/>
                </a:solidFill>
                <a:latin typeface="Baskerville Old Face" panose="02020602080505020303" pitchFamily="18" charset="0"/>
                <a:sym typeface="+mn-ea"/>
              </a:rPr>
              <a:t>1</a:t>
            </a:r>
            <a:r>
              <a:rPr lang="en-US" altLang="en-US" sz="4400" b="1" baseline="30000" dirty="0">
                <a:solidFill>
                  <a:srgbClr val="7030A0"/>
                </a:solidFill>
                <a:latin typeface="Baskerville Old Face" panose="02020602080505020303" pitchFamily="18" charset="0"/>
                <a:sym typeface="+mn-ea"/>
              </a:rPr>
              <a:t>st</a:t>
            </a:r>
            <a:r>
              <a:rPr lang="en-US" altLang="en-US" sz="4400" b="1" dirty="0">
                <a:solidFill>
                  <a:srgbClr val="7030A0"/>
                </a:solidFill>
                <a:latin typeface="Baskerville Old Face" panose="02020602080505020303" pitchFamily="18" charset="0"/>
                <a:sym typeface="+mn-ea"/>
              </a:rPr>
              <a:t> Reading</a:t>
            </a:r>
            <a:endParaRPr lang="en-US" altLang="en-US" sz="4400" b="1" dirty="0">
              <a:solidFill>
                <a:srgbClr val="FF3399"/>
              </a:solidFill>
              <a:latin typeface="Baskerville Old Face" panose="02020602080505020303" pitchFamily="18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sz="4400" b="1" dirty="0">
                <a:solidFill>
                  <a:srgbClr val="FF0000"/>
                </a:solidFill>
                <a:latin typeface="Baskerville Old Face" panose="02020602080505020303" pitchFamily="18" charset="0"/>
                <a:sym typeface="+mn-ea"/>
              </a:rPr>
              <a:t>Luke  </a:t>
            </a:r>
            <a:r>
              <a:rPr lang="en-US" altLang="en-US" sz="4400" b="1" dirty="0">
                <a:solidFill>
                  <a:srgbClr val="002060"/>
                </a:solidFill>
                <a:latin typeface="Baskerville Old Face" panose="02020602080505020303" pitchFamily="18" charset="0"/>
                <a:sym typeface="+mn-ea"/>
              </a:rPr>
              <a:t>13</a:t>
            </a:r>
            <a:r>
              <a:rPr lang="en-US" altLang="en-US" sz="4400" b="1" dirty="0">
                <a:solidFill>
                  <a:srgbClr val="FF0066"/>
                </a:solidFill>
                <a:latin typeface="Baskerville Old Face" panose="02020602080505020303" pitchFamily="18" charset="0"/>
                <a:sym typeface="+mn-ea"/>
              </a:rPr>
              <a:t>:</a:t>
            </a:r>
            <a:r>
              <a:rPr lang="en-US" altLang="en-US" sz="4400" b="1" dirty="0">
                <a:solidFill>
                  <a:schemeClr val="tx2"/>
                </a:solidFill>
                <a:latin typeface="Baskerville Old Face" panose="02020602080505020303" pitchFamily="18" charset="0"/>
                <a:sym typeface="+mn-ea"/>
              </a:rPr>
              <a:t> 6 </a:t>
            </a:r>
            <a:r>
              <a:rPr lang="en-US" altLang="en-US" sz="4400" b="1" dirty="0">
                <a:solidFill>
                  <a:srgbClr val="FF0066"/>
                </a:solidFill>
                <a:latin typeface="Baskerville Old Face" panose="02020602080505020303" pitchFamily="18" charset="0"/>
                <a:sym typeface="+mn-ea"/>
              </a:rPr>
              <a:t>- </a:t>
            </a:r>
            <a:r>
              <a:rPr lang="en-US" altLang="en-US" sz="4400" b="1" dirty="0">
                <a:solidFill>
                  <a:srgbClr val="002060"/>
                </a:solidFill>
                <a:latin typeface="Baskerville Old Face" panose="02020602080505020303" pitchFamily="18" charset="0"/>
                <a:sym typeface="+mn-ea"/>
              </a:rPr>
              <a:t>9</a:t>
            </a:r>
            <a:endParaRPr lang="en-US" altLang="en-US" sz="4400" b="1" dirty="0">
              <a:solidFill>
                <a:schemeClr val="tx2"/>
              </a:solidFill>
              <a:latin typeface="Baskerville Old Face" panose="02020602080505020303" pitchFamily="18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en-US" altLang="en-US" sz="4400" b="1" dirty="0">
              <a:solidFill>
                <a:srgbClr val="FF3399"/>
              </a:solidFill>
              <a:latin typeface="Baskerville Old Face" panose="02020602080505020303" pitchFamily="18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sz="4400" b="1" dirty="0">
                <a:solidFill>
                  <a:srgbClr val="7030A0"/>
                </a:solidFill>
                <a:latin typeface="Baskerville Old Face" panose="02020602080505020303" pitchFamily="18" charset="0"/>
                <a:sym typeface="+mn-ea"/>
              </a:rPr>
              <a:t>2</a:t>
            </a:r>
            <a:r>
              <a:rPr lang="en-US" altLang="en-US" sz="4400" b="1" baseline="30000" dirty="0">
                <a:solidFill>
                  <a:srgbClr val="7030A0"/>
                </a:solidFill>
                <a:latin typeface="Baskerville Old Face" panose="02020602080505020303" pitchFamily="18" charset="0"/>
                <a:sym typeface="+mn-ea"/>
              </a:rPr>
              <a:t>nd</a:t>
            </a:r>
            <a:r>
              <a:rPr lang="en-US" altLang="en-US" sz="4400" b="1" dirty="0">
                <a:solidFill>
                  <a:srgbClr val="7030A0"/>
                </a:solidFill>
                <a:latin typeface="Baskerville Old Face" panose="02020602080505020303" pitchFamily="18" charset="0"/>
                <a:sym typeface="+mn-ea"/>
              </a:rPr>
              <a:t> Reading</a:t>
            </a:r>
            <a:r>
              <a:rPr lang="en-US" altLang="en-US" sz="4400" b="1" dirty="0">
                <a:solidFill>
                  <a:srgbClr val="FF3399"/>
                </a:solidFill>
                <a:latin typeface="Baskerville Old Face" panose="02020602080505020303" pitchFamily="18" charset="0"/>
                <a:sym typeface="+mn-ea"/>
              </a:rPr>
              <a:t> </a:t>
            </a:r>
            <a:endParaRPr lang="en-US" altLang="en-US" sz="4400" b="1" dirty="0">
              <a:solidFill>
                <a:srgbClr val="FF3399"/>
              </a:solidFill>
              <a:latin typeface="Baskerville Old Face" panose="02020602080505020303" pitchFamily="18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sz="4400" b="1" dirty="0">
                <a:solidFill>
                  <a:srgbClr val="C00000"/>
                </a:solidFill>
                <a:latin typeface="Baskerville Old Face" panose="02020602080505020303" pitchFamily="18" charset="0"/>
                <a:sym typeface="+mn-ea"/>
              </a:rPr>
              <a:t>Daniel  </a:t>
            </a:r>
            <a:r>
              <a:rPr lang="en-US" altLang="en-US" sz="4400" b="1" dirty="0">
                <a:solidFill>
                  <a:srgbClr val="002060"/>
                </a:solidFill>
                <a:latin typeface="Baskerville Old Face" panose="02020602080505020303" pitchFamily="18" charset="0"/>
                <a:sym typeface="+mn-ea"/>
              </a:rPr>
              <a:t>5 </a:t>
            </a:r>
            <a:r>
              <a:rPr lang="en-US" altLang="en-US" sz="4400" b="1" dirty="0">
                <a:solidFill>
                  <a:srgbClr val="FF0000"/>
                </a:solidFill>
                <a:latin typeface="Baskerville Old Face" panose="02020602080505020303" pitchFamily="18" charset="0"/>
                <a:sym typeface="+mn-ea"/>
              </a:rPr>
              <a:t>:</a:t>
            </a:r>
            <a:r>
              <a:rPr lang="en-US" altLang="en-US" sz="4400" b="1" dirty="0">
                <a:solidFill>
                  <a:schemeClr val="tx2"/>
                </a:solidFill>
                <a:latin typeface="Baskerville Old Face" panose="02020602080505020303" pitchFamily="18" charset="0"/>
                <a:sym typeface="+mn-ea"/>
              </a:rPr>
              <a:t> 27 </a:t>
            </a:r>
            <a:r>
              <a:rPr lang="en-US" altLang="en-US" sz="4400" b="1" dirty="0">
                <a:solidFill>
                  <a:srgbClr val="FF3399"/>
                </a:solidFill>
                <a:latin typeface="Bookman Old Style" panose="02050604050505020204" pitchFamily="18" charset="0"/>
                <a:sym typeface="+mn-ea"/>
              </a:rPr>
              <a:t>   </a:t>
            </a:r>
            <a:endParaRPr lang="en-US" altLang="en-US" sz="4400" b="1" dirty="0">
              <a:solidFill>
                <a:schemeClr val="tx2"/>
              </a:solidFill>
              <a:latin typeface="Bookman Old Style" panose="02050604050505020204" pitchFamily="18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en-US" altLang="en-US" sz="4400" b="1" dirty="0">
              <a:solidFill>
                <a:srgbClr val="7030A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AutoShape 2"/>
          <p:cNvSpPr txBox="1">
            <a:spLocks noChangeArrowheads="1"/>
          </p:cNvSpPr>
          <p:nvPr/>
        </p:nvSpPr>
        <p:spPr bwMode="auto">
          <a:xfrm>
            <a:off x="5410200" y="0"/>
            <a:ext cx="2057400" cy="685800"/>
          </a:xfrm>
          <a:prstGeom prst="roundRect">
            <a:avLst>
              <a:gd name="adj" fmla="val 21667"/>
            </a:avLst>
          </a:prstGeom>
          <a:noFill/>
          <a:ln w="9525">
            <a:noFill/>
            <a:round/>
          </a:ln>
        </p:spPr>
        <p:txBody>
          <a:bodyPr anchor="b"/>
          <a:lstStyle/>
          <a:p>
            <a:pPr>
              <a:lnSpc>
                <a:spcPct val="90000"/>
              </a:lnSpc>
              <a:defRPr/>
            </a:pPr>
            <a:endParaRPr lang="en-US" sz="3600" b="1" kern="0" dirty="0">
              <a:latin typeface="Bookman Old Style" panose="02050604050505020204" pitchFamily="18" charset="0"/>
              <a:ea typeface="+mj-ea"/>
              <a:cs typeface="+mj-c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848610" y="982131"/>
            <a:ext cx="649478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en-US" sz="4800" dirty="0">
                <a:ln>
                  <a:solidFill>
                    <a:schemeClr val="tx2"/>
                  </a:solidFill>
                </a:ln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  <a:sym typeface="+mn-ea"/>
              </a:rPr>
              <a:t>BIBLE READING</a:t>
            </a:r>
            <a:endParaRPr lang="en-US" sz="4800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DE3DD6-8769-29A2-0A2B-D490C14B7F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600" y="4892409"/>
            <a:ext cx="1301073" cy="13093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rtlCol="0" anchor="t" anchorCtr="0" compatLnSpc="1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solidFill>
                  <a:schemeClr val="tx1"/>
                </a:solidFill>
                <a:latin typeface="Bookman Old Style" panose="02050604050505020204" pitchFamily="18" charset="0"/>
              </a:rPr>
              <a:t>                   </a:t>
            </a:r>
            <a:br>
              <a:rPr lang="en-US" altLang="en-US" dirty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r>
              <a:rPr lang="en-US" altLang="en-US" dirty="0">
                <a:solidFill>
                  <a:schemeClr val="tx1"/>
                </a:solidFill>
                <a:latin typeface="Bookman Old Style" panose="02050604050505020204" pitchFamily="18" charset="0"/>
              </a:rPr>
              <a:t>                   </a:t>
            </a:r>
            <a:br>
              <a:rPr lang="en-US" altLang="en-US" dirty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br>
              <a:rPr lang="en-US" altLang="en-US" dirty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br>
              <a:rPr lang="en-US" altLang="en-US" dirty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br>
              <a:rPr lang="en-US" altLang="en-US" dirty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r>
              <a:rPr lang="en-US" altLang="en-US" dirty="0">
                <a:solidFill>
                  <a:schemeClr val="tx1"/>
                </a:solidFill>
                <a:latin typeface="Bookman Old Style" panose="02050604050505020204" pitchFamily="18" charset="0"/>
              </a:rPr>
              <a:t>                    </a:t>
            </a:r>
            <a:br>
              <a:rPr lang="en-US" altLang="en-US" dirty="0">
                <a:latin typeface="Bookman Old Style" panose="02050604050505020204" pitchFamily="18" charset="0"/>
              </a:rPr>
            </a:br>
            <a:endParaRPr lang="en-US" altLang="en-US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9219" name="Rectangle 3"/>
          <p:cNvSpPr>
            <a:spLocks noGrp="1"/>
          </p:cNvSpPr>
          <p:nvPr>
            <p:ph idx="1"/>
          </p:nvPr>
        </p:nvSpPr>
        <p:spPr>
          <a:xfrm>
            <a:off x="1524000" y="2556931"/>
            <a:ext cx="9601196" cy="3318936"/>
          </a:xfrm>
        </p:spPr>
        <p:txBody>
          <a:bodyPr vert="horz" wrap="square" lIns="91440" tIns="45720" rIns="91440" bIns="45720" anchor="t" anchorCtr="0"/>
          <a:lstStyle/>
          <a:p>
            <a:pPr algn="ctr" eaLnBrk="1" hangingPunct="1">
              <a:buFont typeface="Wingdings" panose="05000000000000000000" pitchFamily="2" charset="2"/>
              <a:buNone/>
            </a:pPr>
            <a:endParaRPr lang="en-US" altLang="en-US" sz="4400" b="1" dirty="0">
              <a:solidFill>
                <a:srgbClr val="00B050"/>
              </a:solidFill>
              <a:latin typeface="Bookman Old Style" panose="02050604050505020204" pitchFamily="18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sz="4400" b="1" dirty="0">
                <a:solidFill>
                  <a:srgbClr val="AC148F"/>
                </a:solidFill>
                <a:latin typeface="Baskerville Old Face" panose="02020602080505020303" pitchFamily="18" charset="0"/>
              </a:rPr>
              <a:t>SPIRITUAL </a:t>
            </a:r>
            <a:endParaRPr lang="en-US" altLang="en-US" sz="44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sz="4400" b="1" dirty="0">
                <a:solidFill>
                  <a:srgbClr val="0070C0"/>
                </a:solidFill>
                <a:latin typeface="Baskerville Old Face" panose="02020602080505020303" pitchFamily="18" charset="0"/>
              </a:rPr>
              <a:t>UNDERWEIGHT 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en-US" altLang="en-US" sz="4400" b="1" dirty="0">
              <a:solidFill>
                <a:srgbClr val="7030A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AutoShape 2"/>
          <p:cNvSpPr txBox="1">
            <a:spLocks noChangeArrowheads="1"/>
          </p:cNvSpPr>
          <p:nvPr/>
        </p:nvSpPr>
        <p:spPr bwMode="auto">
          <a:xfrm>
            <a:off x="4724400" y="0"/>
            <a:ext cx="2057400" cy="685800"/>
          </a:xfrm>
          <a:prstGeom prst="roundRect">
            <a:avLst>
              <a:gd name="adj" fmla="val 21667"/>
            </a:avLst>
          </a:prstGeom>
          <a:noFill/>
          <a:ln w="9525">
            <a:noFill/>
            <a:round/>
          </a:ln>
        </p:spPr>
        <p:txBody>
          <a:bodyPr anchor="b"/>
          <a:lstStyle/>
          <a:p>
            <a:pPr>
              <a:lnSpc>
                <a:spcPct val="90000"/>
              </a:lnSpc>
              <a:defRPr/>
            </a:pPr>
            <a:endParaRPr lang="en-US" sz="3600" b="1" kern="0" dirty="0">
              <a:latin typeface="Bookman Old Style" panose="02050604050505020204" pitchFamily="18" charset="0"/>
              <a:ea typeface="+mj-ea"/>
              <a:cs typeface="+mj-c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267200" y="928855"/>
            <a:ext cx="36576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dirty="0">
                <a:solidFill>
                  <a:schemeClr val="tx1"/>
                </a:solidFill>
                <a:latin typeface="Bookman Old Style" panose="02050604050505020204" pitchFamily="18" charset="0"/>
              </a:rPr>
              <a:t>TOPIC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BD2BB6-041F-8527-5C40-C8E2B4C586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6062" y="4837473"/>
            <a:ext cx="1301073" cy="13093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/>
          <p:cNvSpPr>
            <a:spLocks noGrp="1" noChangeArrowheads="1"/>
          </p:cNvSpPr>
          <p:nvPr>
            <p:ph type="title"/>
          </p:nvPr>
        </p:nvSpPr>
        <p:spPr>
          <a:xfrm>
            <a:off x="3009900" y="533400"/>
            <a:ext cx="6172200" cy="1295400"/>
          </a:xfrm>
        </p:spPr>
        <p:txBody>
          <a:bodyPr vert="horz" wrap="square" lIns="91440" tIns="45720" rIns="91440" bIns="45720" numCol="1" rtlCol="0" anchor="t" anchorCtr="0" compatLnSpc="1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4400" b="1" dirty="0">
                <a:solidFill>
                  <a:srgbClr val="C00000"/>
                </a:solidFill>
              </a:rPr>
              <a:t> </a:t>
            </a:r>
            <a:r>
              <a:rPr lang="en-US" altLang="en-US" sz="4400" b="1" dirty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Baskerville Old Face" panose="02020602080505020303" pitchFamily="18" charset="0"/>
              </a:rPr>
              <a:t> </a:t>
            </a:r>
            <a:r>
              <a:rPr lang="en-US" altLang="en-US" sz="4400" b="1" dirty="0">
                <a:solidFill>
                  <a:srgbClr val="AC148F"/>
                </a:solidFill>
                <a:latin typeface="Baskerville Old Face" panose="02020602080505020303" pitchFamily="18" charset="0"/>
              </a:rPr>
              <a:t>INTRODUCTION</a:t>
            </a:r>
            <a:br>
              <a:rPr lang="en-US" altLang="en-US" sz="3200" dirty="0">
                <a:solidFill>
                  <a:srgbClr val="AC148F"/>
                </a:solidFill>
              </a:rPr>
            </a:br>
            <a:r>
              <a:rPr lang="en-US" altLang="en-US" sz="3200" dirty="0"/>
              <a:t>                     </a:t>
            </a:r>
            <a:br>
              <a:rPr lang="en-US" altLang="en-US" sz="3200" dirty="0"/>
            </a:br>
            <a:br>
              <a:rPr lang="en-US" altLang="en-US" sz="3200" dirty="0"/>
            </a:br>
            <a:br>
              <a:rPr lang="en-US" altLang="en-US" sz="3200" dirty="0"/>
            </a:br>
            <a:br>
              <a:rPr lang="en-US" altLang="en-US" sz="3200" dirty="0"/>
            </a:br>
            <a:br>
              <a:rPr lang="en-US" altLang="en-US" sz="3200" dirty="0"/>
            </a:br>
            <a:br>
              <a:rPr lang="en-US" altLang="en-US" sz="3200" dirty="0"/>
            </a:br>
            <a:br>
              <a:rPr lang="en-US" altLang="en-US" sz="3200" dirty="0"/>
            </a:br>
            <a:br>
              <a:rPr lang="en-US" altLang="en-US" sz="3200" dirty="0"/>
            </a:br>
            <a:br>
              <a:rPr lang="en-US" altLang="en-US" sz="3200" dirty="0"/>
            </a:br>
            <a:br>
              <a:rPr lang="en-US" altLang="en-US" sz="3200" dirty="0"/>
            </a:br>
            <a:br>
              <a:rPr lang="en-US" altLang="en-US" sz="3200" dirty="0"/>
            </a:br>
            <a:br>
              <a:rPr lang="en-US" altLang="en-US" sz="3200" dirty="0"/>
            </a:br>
            <a:r>
              <a:rPr lang="en-US" altLang="en-US" sz="3200" dirty="0"/>
              <a:t>                    </a:t>
            </a:r>
            <a:br>
              <a:rPr lang="en-US" altLang="en-US" sz="3200" dirty="0">
                <a:solidFill>
                  <a:srgbClr val="C00000"/>
                </a:solidFill>
              </a:rPr>
            </a:br>
            <a:r>
              <a:rPr lang="en-US" altLang="en-US" sz="3200" dirty="0">
                <a:solidFill>
                  <a:srgbClr val="C00000"/>
                </a:solidFill>
              </a:rPr>
              <a:t>  </a:t>
            </a:r>
            <a:endParaRPr lang="en-US" altLang="en-US" sz="3200" dirty="0">
              <a:solidFill>
                <a:srgbClr val="FF0066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2229485" y="838200"/>
            <a:ext cx="7733030" cy="5824220"/>
          </a:xfrm>
        </p:spPr>
        <p:txBody>
          <a:bodyPr vert="horz" wrap="square" lIns="91440" tIns="45720" rIns="91440" bIns="45720" numCol="1" rtlCol="0" anchor="t" anchorCtr="0" compatLnSpc="1">
            <a:noAutofit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altLang="en-US" sz="2800" b="1" dirty="0">
              <a:solidFill>
                <a:schemeClr val="tx1"/>
              </a:solidFill>
              <a:latin typeface="Baskerville Old Face" panose="02020602080505020303" pitchFamily="18" charset="0"/>
              <a:cs typeface="Baskerville Old Face" panose="02020602080505020303" pitchFamily="18" charset="0"/>
            </a:endParaRPr>
          </a:p>
          <a:p>
            <a:pPr eaLnBrk="1" fontAlgn="auto" hangingPunct="1">
              <a:lnSpc>
                <a:spcPct val="7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>
                <a:solidFill>
                  <a:srgbClr val="0070C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TEKEL</a:t>
            </a:r>
            <a:r>
              <a:rPr lang="en-US" altLang="en-US" sz="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 in Aramaic means Weight.</a:t>
            </a:r>
          </a:p>
          <a:p>
            <a:pPr marL="0" indent="0" eaLnBrk="1" fontAlgn="auto" hangingPunct="1">
              <a:lnSpc>
                <a:spcPct val="70000"/>
              </a:lnSpc>
              <a:spcAft>
                <a:spcPts val="0"/>
              </a:spcAft>
              <a:buNone/>
              <a:defRPr/>
            </a:pPr>
            <a:r>
              <a:rPr lang="en-US" altLang="en-US" sz="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 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>
                <a:solidFill>
                  <a:srgbClr val="7030A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Weight</a:t>
            </a:r>
            <a:r>
              <a:rPr lang="en-US" altLang="en-US" sz="2800" b="1" dirty="0">
                <a:solidFill>
                  <a:srgbClr val="AC148F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 </a:t>
            </a:r>
            <a:r>
              <a:rPr lang="en-US" altLang="en-US" sz="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is a </a:t>
            </a:r>
            <a:r>
              <a:rPr lang="en-US" altLang="en-US" sz="2800" b="1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Key factor</a:t>
            </a:r>
            <a:r>
              <a:rPr lang="en-US" altLang="en-US" sz="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 in both the Physical and 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en-US" altLang="en-US" sz="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      Spiritual life. (</a:t>
            </a:r>
            <a:r>
              <a:rPr lang="en-US" altLang="en-US" sz="2800" i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I.e </a:t>
            </a:r>
            <a:r>
              <a:rPr lang="en-US" altLang="en-US" sz="2800" i="1" dirty="0">
                <a:solidFill>
                  <a:srgbClr val="00206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Business</a:t>
            </a:r>
            <a:r>
              <a:rPr lang="en-US" altLang="en-US" sz="2800" i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, </a:t>
            </a:r>
            <a:r>
              <a:rPr lang="en-US" altLang="en-US" sz="2800" i="1" dirty="0">
                <a:solidFill>
                  <a:srgbClr val="0070C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Healthy</a:t>
            </a:r>
            <a:r>
              <a:rPr lang="en-US" altLang="en-US" sz="2800" i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, </a:t>
            </a:r>
            <a:r>
              <a:rPr lang="en-US" altLang="en-US" sz="2800" i="1" dirty="0">
                <a:solidFill>
                  <a:srgbClr val="AC148F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Sports </a:t>
            </a:r>
            <a:r>
              <a:rPr lang="en-US" altLang="en-US" sz="2800" i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e.t.c</a:t>
            </a:r>
            <a:r>
              <a:rPr lang="en-US" altLang="en-US" sz="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)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endParaRPr lang="en-US" altLang="en-US" sz="2800" b="1" dirty="0">
              <a:solidFill>
                <a:schemeClr val="tx1"/>
              </a:solidFill>
              <a:latin typeface="Baskerville Old Face" panose="02020602080505020303" pitchFamily="18" charset="0"/>
              <a:cs typeface="Baskerville Old Face" panose="02020602080505020303" pitchFamily="18" charset="0"/>
            </a:endParaRPr>
          </a:p>
          <a:p>
            <a:pPr eaLnBrk="1" fontAlgn="auto" hangingPunct="1">
              <a:lnSpc>
                <a:spcPct val="3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In the Spiritual Life, Sin adds unnecessary weight.</a:t>
            </a:r>
          </a:p>
          <a:p>
            <a:pPr marL="0" indent="0" eaLnBrk="1" fontAlgn="auto" hangingPunct="1">
              <a:lnSpc>
                <a:spcPct val="30000"/>
              </a:lnSpc>
              <a:spcAft>
                <a:spcPts val="0"/>
              </a:spcAft>
              <a:buNone/>
              <a:defRPr/>
            </a:pPr>
            <a:r>
              <a:rPr lang="en-US" altLang="en-US" sz="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     </a:t>
            </a:r>
            <a:endParaRPr lang="en-US" altLang="en-US" sz="2800" b="1" dirty="0">
              <a:solidFill>
                <a:srgbClr val="AC148F"/>
              </a:solidFill>
              <a:latin typeface="Baskerville Old Face" panose="02020602080505020303" pitchFamily="18" charset="0"/>
              <a:cs typeface="Baskerville Old Face" panose="02020602080505020303" pitchFamily="18" charset="0"/>
            </a:endParaRPr>
          </a:p>
          <a:p>
            <a:pPr marL="0" indent="0" eaLnBrk="1" fontAlgn="auto" hangingPunct="1">
              <a:lnSpc>
                <a:spcPct val="30000"/>
              </a:lnSpc>
              <a:spcAft>
                <a:spcPts val="0"/>
              </a:spcAft>
              <a:buNone/>
              <a:defRPr/>
            </a:pPr>
            <a:r>
              <a:rPr lang="en-US" altLang="en-US" sz="2800" b="1" dirty="0">
                <a:solidFill>
                  <a:srgbClr val="AC148F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     Heb. 12 : 1</a:t>
            </a:r>
            <a:r>
              <a:rPr lang="en-US" altLang="en-US" sz="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....... let us also lay aside/throw off</a:t>
            </a:r>
          </a:p>
          <a:p>
            <a:pPr marL="0" indent="0" eaLnBrk="1" fontAlgn="auto" hangingPunct="1">
              <a:lnSpc>
                <a:spcPct val="70000"/>
              </a:lnSpc>
              <a:spcAft>
                <a:spcPts val="0"/>
              </a:spcAft>
              <a:buNone/>
              <a:defRPr/>
            </a:pPr>
            <a:r>
              <a:rPr lang="en-US" altLang="en-US" sz="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                        every </a:t>
            </a:r>
            <a:r>
              <a:rPr lang="en-US" altLang="en-US" sz="2800" b="1" dirty="0">
                <a:solidFill>
                  <a:srgbClr val="7030A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Weight</a:t>
            </a:r>
            <a:r>
              <a:rPr lang="en-US" altLang="en-US" sz="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, and Sin......... </a:t>
            </a:r>
            <a:r>
              <a:rPr lang="en-US" altLang="en-US" sz="2800" b="1" dirty="0">
                <a:solidFill>
                  <a:srgbClr val="0070C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ESV</a:t>
            </a:r>
          </a:p>
          <a:p>
            <a:pPr eaLnBrk="1" fontAlgn="auto" hangingPunct="1">
              <a:lnSpc>
                <a:spcPct val="7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altLang="en-US" sz="2800" b="1" dirty="0">
              <a:solidFill>
                <a:schemeClr val="tx1"/>
              </a:solidFill>
              <a:latin typeface="Baskerville Old Face" panose="02020602080505020303" pitchFamily="18" charset="0"/>
              <a:cs typeface="Baskerville Old Face" panose="02020602080505020303" pitchFamily="18" charset="0"/>
            </a:endParaRPr>
          </a:p>
          <a:p>
            <a:pPr eaLnBrk="1" fontAlgn="auto" hangingPunct="1">
              <a:lnSpc>
                <a:spcPct val="7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In the Journey of life and ministry, our Spiritual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en-US" altLang="en-US" sz="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                Weight will be tested </a:t>
            </a:r>
            <a:r>
              <a:rPr lang="en-US" altLang="en-US" sz="2800" b="1" dirty="0">
                <a:solidFill>
                  <a:srgbClr val="AC148F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/ </a:t>
            </a:r>
            <a:r>
              <a:rPr lang="en-US" altLang="en-US" sz="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weighed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en-US" altLang="en-US" sz="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                       from time to time.</a:t>
            </a:r>
            <a:endParaRPr lang="en-US" dirty="0">
              <a:solidFill>
                <a:srgbClr val="FF0000"/>
              </a:solidFill>
              <a:latin typeface="Baskerville Old Face" panose="02020602080505020303" pitchFamily="18" charset="0"/>
              <a:cs typeface="Baskerville Old Face" panose="02020602080505020303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FADCC1-E5CA-E81D-3FFE-BCA018F616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600" y="4876800"/>
            <a:ext cx="1301073" cy="13093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/>
          <p:cNvSpPr>
            <a:spLocks noGrp="1" noChangeArrowheads="1"/>
          </p:cNvSpPr>
          <p:nvPr>
            <p:ph type="title"/>
          </p:nvPr>
        </p:nvSpPr>
        <p:spPr>
          <a:xfrm>
            <a:off x="3009900" y="609600"/>
            <a:ext cx="6172200" cy="1194435"/>
          </a:xfrm>
        </p:spPr>
        <p:txBody>
          <a:bodyPr vert="horz" wrap="square" lIns="91440" tIns="45720" rIns="91440" bIns="45720" numCol="1" rtlCol="0" anchor="t" anchorCtr="0" compatLnSpc="1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 sz="4400" b="1" dirty="0">
                <a:solidFill>
                  <a:srgbClr val="C0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KEY LESSON</a:t>
            </a:r>
            <a:r>
              <a:rPr lang="en-US" altLang="en-US" sz="3200" dirty="0"/>
              <a:t>                    </a:t>
            </a:r>
            <a:br>
              <a:rPr lang="en-US" altLang="en-US" sz="3200" dirty="0"/>
            </a:br>
            <a:br>
              <a:rPr lang="en-US" altLang="en-US" sz="3200" dirty="0"/>
            </a:br>
            <a:br>
              <a:rPr lang="en-US" altLang="en-US" sz="3200" dirty="0"/>
            </a:br>
            <a:br>
              <a:rPr lang="en-US" altLang="en-US" sz="3200" dirty="0"/>
            </a:br>
            <a:br>
              <a:rPr lang="en-US" altLang="en-US" sz="3200" dirty="0"/>
            </a:br>
            <a:br>
              <a:rPr lang="en-US" altLang="en-US" sz="3200" dirty="0"/>
            </a:br>
            <a:br>
              <a:rPr lang="en-US" altLang="en-US" sz="3200" dirty="0"/>
            </a:br>
            <a:br>
              <a:rPr lang="en-US" altLang="en-US" sz="3200" dirty="0"/>
            </a:br>
            <a:br>
              <a:rPr lang="en-US" altLang="en-US" sz="3200" dirty="0"/>
            </a:br>
            <a:br>
              <a:rPr lang="en-US" altLang="en-US" sz="3200" dirty="0"/>
            </a:br>
            <a:br>
              <a:rPr lang="en-US" altLang="en-US" sz="3200" dirty="0"/>
            </a:br>
            <a:br>
              <a:rPr lang="en-US" altLang="en-US" sz="3200" dirty="0"/>
            </a:br>
            <a:r>
              <a:rPr lang="en-US" altLang="en-US" sz="3200" dirty="0"/>
              <a:t>                    </a:t>
            </a:r>
            <a:br>
              <a:rPr lang="en-US" altLang="en-US" sz="3200" dirty="0">
                <a:solidFill>
                  <a:srgbClr val="C00000"/>
                </a:solidFill>
              </a:rPr>
            </a:br>
            <a:r>
              <a:rPr lang="en-US" altLang="en-US" sz="3200" dirty="0">
                <a:solidFill>
                  <a:srgbClr val="C00000"/>
                </a:solidFill>
              </a:rPr>
              <a:t>  </a:t>
            </a:r>
            <a:endParaRPr lang="en-US" altLang="en-US" sz="3200" dirty="0">
              <a:solidFill>
                <a:srgbClr val="FF0066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2004695" y="1600200"/>
            <a:ext cx="8182610" cy="5824220"/>
          </a:xfrm>
        </p:spPr>
        <p:txBody>
          <a:bodyPr vert="horz" wrap="square" lIns="91440" tIns="45720" rIns="91440" bIns="45720" numCol="1" rtlCol="0" anchor="t" anchorCtr="0" compatLnSpc="1">
            <a:normAutofit fontScale="25000" lnSpcReduction="20000"/>
          </a:bodyPr>
          <a:lstStyle/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en-US" sz="12800" b="1" dirty="0">
                <a:solidFill>
                  <a:srgbClr val="0070C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 </a:t>
            </a:r>
            <a:r>
              <a:rPr 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Spritual weight is measured in Compliance 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with the </a:t>
            </a:r>
            <a:r>
              <a:rPr lang="en-US" sz="12800" b="1" dirty="0">
                <a:solidFill>
                  <a:srgbClr val="FF3399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Law</a:t>
            </a:r>
            <a:r>
              <a:rPr 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of God (</a:t>
            </a:r>
            <a:r>
              <a:rPr lang="en-US" sz="12800" b="1" i="1" dirty="0">
                <a:solidFill>
                  <a:srgbClr val="C0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Gal.5</a:t>
            </a:r>
            <a:r>
              <a:rPr lang="en-US" sz="12800" b="1" i="1" dirty="0">
                <a:solidFill>
                  <a:srgbClr val="0070C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:</a:t>
            </a:r>
            <a:r>
              <a:rPr lang="en-US" sz="12800" b="1" i="1" dirty="0">
                <a:solidFill>
                  <a:srgbClr val="C0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14 </a:t>
            </a:r>
            <a:r>
              <a:rPr 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) </a:t>
            </a:r>
            <a:r>
              <a:rPr lang="en-US" sz="12800" b="1" dirty="0">
                <a:solidFill>
                  <a:srgbClr val="0070C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or </a:t>
            </a:r>
            <a:r>
              <a:rPr 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in terms 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  of </a:t>
            </a:r>
            <a:r>
              <a:rPr lang="en-US" sz="12800" b="1" dirty="0">
                <a:solidFill>
                  <a:srgbClr val="FF3399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the Fruit</a:t>
            </a:r>
            <a:r>
              <a:rPr 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</a:t>
            </a:r>
            <a:r>
              <a:rPr lang="en-US" alt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of the</a:t>
            </a:r>
            <a:r>
              <a:rPr lang="en-US" altLang="en-US" sz="12800" b="1" dirty="0">
                <a:solidFill>
                  <a:srgbClr val="0070C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</a:t>
            </a:r>
            <a:r>
              <a:rPr lang="en-US" altLang="en-US" sz="12800" b="1" dirty="0">
                <a:solidFill>
                  <a:srgbClr val="AC148F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HolySpirit</a:t>
            </a:r>
            <a:r>
              <a:rPr lang="en-US" altLang="en-US" sz="12800" b="1" dirty="0">
                <a:solidFill>
                  <a:srgbClr val="0070C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</a:t>
            </a:r>
            <a:r>
              <a:rPr lang="en-US" alt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in </a:t>
            </a:r>
            <a:r>
              <a:rPr lang="en-US" altLang="en-US" sz="12800" b="1" dirty="0">
                <a:solidFill>
                  <a:srgbClr val="00206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a Believer</a:t>
            </a:r>
            <a:r>
              <a:rPr lang="en-US" altLang="en-US" sz="12800" b="1" dirty="0">
                <a:solidFill>
                  <a:srgbClr val="0070C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.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endParaRPr lang="en-US" altLang="en-US" sz="12800" b="1" dirty="0">
              <a:solidFill>
                <a:srgbClr val="0070C0"/>
              </a:solidFill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  <a:p>
            <a:pPr marL="0" indent="0" eaLnBrk="1" fontAlgn="auto" hangingPunct="1">
              <a:lnSpc>
                <a:spcPct val="70000"/>
              </a:lnSpc>
              <a:spcAft>
                <a:spcPts val="0"/>
              </a:spcAft>
              <a:buNone/>
              <a:defRPr/>
            </a:pPr>
            <a:r>
              <a:rPr lang="en-US" sz="12800" b="1" dirty="0">
                <a:solidFill>
                  <a:srgbClr val="C0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Gal. 5: 22</a:t>
            </a:r>
            <a:r>
              <a:rPr 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, </a:t>
            </a:r>
            <a:r>
              <a:rPr lang="en-US" sz="12800" b="1" i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Love, </a:t>
            </a:r>
            <a:r>
              <a:rPr lang="en-US" sz="12800" b="1" i="1" dirty="0">
                <a:solidFill>
                  <a:srgbClr val="0070C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Joy</a:t>
            </a:r>
            <a:r>
              <a:rPr lang="en-US" sz="12800" b="1" i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, </a:t>
            </a:r>
            <a:r>
              <a:rPr lang="en-US" sz="12800" b="1" i="1" dirty="0">
                <a:solidFill>
                  <a:srgbClr val="7030A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Peace</a:t>
            </a:r>
            <a:r>
              <a:rPr lang="en-US" sz="12800" b="1" i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, Patience,</a:t>
            </a:r>
            <a:r>
              <a:rPr lang="en-US" sz="12800" b="1" i="1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Kindnees</a:t>
            </a:r>
            <a:r>
              <a:rPr lang="en-US" sz="12800" b="1" i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, </a:t>
            </a:r>
          </a:p>
          <a:p>
            <a:pPr marL="0" indent="0" eaLnBrk="1" fontAlgn="auto" hangingPunct="1">
              <a:lnSpc>
                <a:spcPct val="70000"/>
              </a:lnSpc>
              <a:spcAft>
                <a:spcPts val="0"/>
              </a:spcAft>
              <a:buNone/>
              <a:defRPr/>
            </a:pPr>
            <a:r>
              <a:rPr lang="en-US" sz="12800" b="1" i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Goodness, </a:t>
            </a:r>
            <a:r>
              <a:rPr lang="en-US" sz="12800" b="1" i="1" dirty="0">
                <a:solidFill>
                  <a:srgbClr val="C0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Faithfulness</a:t>
            </a:r>
            <a:r>
              <a:rPr lang="en-US" sz="12800" b="1" i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, Gentleness, </a:t>
            </a:r>
            <a:r>
              <a:rPr lang="en-US" sz="12800" b="1" i="1" dirty="0">
                <a:solidFill>
                  <a:srgbClr val="FF3399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Self Control.</a:t>
            </a:r>
            <a:endParaRPr lang="en-US" sz="12800" b="1" i="1" dirty="0">
              <a:solidFill>
                <a:schemeClr val="tx1"/>
              </a:solidFill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  <a:p>
            <a:pPr marL="0" indent="0" eaLnBrk="1" fontAlgn="auto" hangingPunct="1">
              <a:lnSpc>
                <a:spcPct val="70000"/>
              </a:lnSpc>
              <a:spcAft>
                <a:spcPts val="0"/>
              </a:spcAft>
              <a:buNone/>
              <a:defRPr/>
            </a:pPr>
            <a:endParaRPr lang="en-US" sz="12800" b="1" i="1" dirty="0">
              <a:solidFill>
                <a:schemeClr val="tx1"/>
              </a:solidFill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  <a:p>
            <a:pPr eaLnBrk="1" fontAlgn="auto" hangingPunct="1">
              <a:lnSpc>
                <a:spcPct val="6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2800" b="1" dirty="0">
                <a:solidFill>
                  <a:srgbClr val="FF3399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</a:t>
            </a:r>
            <a:r>
              <a:rPr lang="en-US" sz="12800" b="1" dirty="0">
                <a:solidFill>
                  <a:srgbClr val="0070C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Challenge</a:t>
            </a:r>
            <a:r>
              <a:rPr lang="en-US" sz="12800" b="1" dirty="0">
                <a:solidFill>
                  <a:srgbClr val="FF3399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; </a:t>
            </a:r>
            <a:r>
              <a:rPr 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If weighed in the </a:t>
            </a:r>
            <a:r>
              <a:rPr lang="en-US" sz="12800" b="1" dirty="0">
                <a:solidFill>
                  <a:srgbClr val="C0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Scales </a:t>
            </a:r>
            <a:r>
              <a:rPr 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of the</a:t>
            </a:r>
          </a:p>
          <a:p>
            <a:pPr marL="0" indent="0" eaLnBrk="1" fontAlgn="auto" hangingPunct="1">
              <a:lnSpc>
                <a:spcPct val="60000"/>
              </a:lnSpc>
              <a:spcAft>
                <a:spcPts val="0"/>
              </a:spcAft>
              <a:buNone/>
              <a:defRPr/>
            </a:pPr>
            <a:r>
              <a:rPr 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      </a:t>
            </a:r>
            <a:r>
              <a:rPr lang="en-US" sz="12800" b="1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Spirit</a:t>
            </a:r>
            <a:r>
              <a:rPr lang="en-US" sz="12800" b="1" dirty="0">
                <a:solidFill>
                  <a:srgbClr val="0070C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.....</a:t>
            </a:r>
            <a:r>
              <a:rPr 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how much  will </a:t>
            </a:r>
            <a:r>
              <a:rPr lang="en-US" sz="12800" b="1" dirty="0">
                <a:solidFill>
                  <a:srgbClr val="00B0F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I </a:t>
            </a:r>
            <a:r>
              <a:rPr lang="en-US" sz="12800" b="1" dirty="0">
                <a:solidFill>
                  <a:srgbClr val="FF0066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/ </a:t>
            </a:r>
            <a:r>
              <a:rPr lang="en-US" sz="12800" b="1" dirty="0">
                <a:solidFill>
                  <a:srgbClr val="0070C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We </a:t>
            </a:r>
            <a:r>
              <a:rPr 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weigh </a:t>
            </a:r>
            <a:r>
              <a:rPr lang="en-US" sz="12800" b="1" dirty="0">
                <a:solidFill>
                  <a:srgbClr val="FF0066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?</a:t>
            </a:r>
          </a:p>
          <a:p>
            <a:pPr marL="0" indent="0" eaLnBrk="1" fontAlgn="auto" hangingPunct="1">
              <a:lnSpc>
                <a:spcPct val="60000"/>
              </a:lnSpc>
              <a:spcAft>
                <a:spcPts val="0"/>
              </a:spcAft>
              <a:buNone/>
              <a:defRPr/>
            </a:pPr>
            <a:endParaRPr lang="en-US" sz="12800" b="1" dirty="0">
              <a:solidFill>
                <a:srgbClr val="FF0066"/>
              </a:solidFill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  <a:p>
            <a:pPr marL="0" indent="0" eaLnBrk="1" fontAlgn="auto" hangingPunct="1">
              <a:lnSpc>
                <a:spcPct val="60000"/>
              </a:lnSpc>
              <a:spcAft>
                <a:spcPts val="0"/>
              </a:spcAft>
              <a:buNone/>
              <a:defRPr/>
            </a:pPr>
            <a:r>
              <a:rPr lang="en-US" sz="12800" b="1" dirty="0">
                <a:solidFill>
                  <a:srgbClr val="FF0066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NB: </a:t>
            </a:r>
            <a:r>
              <a:rPr lang="en-US" sz="12800" b="1" i="1" dirty="0">
                <a:solidFill>
                  <a:srgbClr val="7030A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Daniel passed the Test Severally even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en-US" sz="12800" b="1" i="1" dirty="0">
                <a:solidFill>
                  <a:srgbClr val="7030A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      during the days of eating vegetables </a:t>
            </a:r>
            <a:r>
              <a:rPr lang="en-US" sz="12800" b="1" dirty="0">
                <a:solidFill>
                  <a:srgbClr val="FF0066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!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endParaRPr lang="en-US" sz="12800" b="1" dirty="0">
              <a:solidFill>
                <a:schemeClr val="tx1"/>
              </a:solidFill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endParaRPr lang="en-US" sz="12800" b="1" dirty="0">
              <a:solidFill>
                <a:schemeClr val="tx1"/>
              </a:solidFill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  <a:p>
            <a:pPr marL="0" indent="0" eaLnBrk="1" fontAlgn="auto" hangingPunct="1">
              <a:lnSpc>
                <a:spcPct val="60000"/>
              </a:lnSpc>
              <a:spcAft>
                <a:spcPts val="0"/>
              </a:spcAft>
              <a:buNone/>
              <a:defRPr/>
            </a:pPr>
            <a:endParaRPr lang="en-US" sz="12800" b="1" i="1" dirty="0">
              <a:solidFill>
                <a:schemeClr val="tx1"/>
              </a:solidFill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  <a:p>
            <a:pPr marL="0" indent="0" eaLnBrk="1" fontAlgn="auto" hangingPunct="1">
              <a:lnSpc>
                <a:spcPct val="60000"/>
              </a:lnSpc>
              <a:spcAft>
                <a:spcPts val="0"/>
              </a:spcAft>
              <a:buNone/>
              <a:defRPr/>
            </a:pPr>
            <a:r>
              <a:rPr lang="en-US" sz="12800" b="1" dirty="0">
                <a:solidFill>
                  <a:srgbClr val="0070C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</a:t>
            </a:r>
            <a:endParaRPr lang="en-US" sz="12800" b="1" dirty="0">
              <a:solidFill>
                <a:srgbClr val="FF0000"/>
              </a:solidFill>
              <a:latin typeface="Baskerville Old Face" panose="02020602080505020303" pitchFamily="18" charset="0"/>
              <a:cs typeface="Baskerville Old Face" panose="02020602080505020303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11200" dirty="0">
                <a:solidFill>
                  <a:schemeClr val="tx1">
                    <a:lumMod val="75000"/>
                    <a:lumOff val="25000"/>
                  </a:schemeClr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 </a:t>
            </a:r>
          </a:p>
          <a:p>
            <a:pPr marL="0" indent="0" eaLnBrk="1" fontAlgn="auto" hangingPunct="1">
              <a:lnSpc>
                <a:spcPct val="120000"/>
              </a:lnSpc>
              <a:spcAft>
                <a:spcPts val="0"/>
              </a:spcAft>
              <a:buNone/>
              <a:defRPr/>
            </a:pPr>
            <a:r>
              <a:rPr lang="en-US" sz="11200" dirty="0">
                <a:solidFill>
                  <a:schemeClr val="tx1">
                    <a:lumMod val="75000"/>
                    <a:lumOff val="25000"/>
                  </a:schemeClr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   </a:t>
            </a:r>
            <a:endParaRPr lang="en-US" sz="32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7A7747-593D-5DB6-E41F-2B6BA4DD72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305" y="4876800"/>
            <a:ext cx="1301073" cy="130932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2133600" y="533400"/>
            <a:ext cx="6348413" cy="1143000"/>
          </a:xfrm>
        </p:spPr>
        <p:txBody>
          <a:bodyPr vert="horz" wrap="square" lIns="91440" tIns="45720" rIns="91440" bIns="45720" anchor="t" anchorCtr="0">
            <a:normAutofit/>
          </a:bodyPr>
          <a:lstStyle/>
          <a:p>
            <a:pPr eaLnBrk="1" hangingPunct="1"/>
            <a:r>
              <a:rPr lang="en-US" altLang="en-US" kern="1200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           </a:t>
            </a:r>
            <a:r>
              <a:rPr lang="en-US" altLang="en-US" sz="4000" b="1" dirty="0">
                <a:solidFill>
                  <a:srgbClr val="7030A0"/>
                </a:solidFill>
                <a:latin typeface="Baskerville Old Face" panose="02020602080505020303" pitchFamily="18" charset="0"/>
              </a:rPr>
              <a:t>CONCLUSION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2286000" y="1215173"/>
            <a:ext cx="8016875" cy="5441950"/>
          </a:xfrm>
        </p:spPr>
        <p:txBody>
          <a:bodyPr vert="horz" wrap="square" lIns="91440" tIns="45720" rIns="91440" bIns="45720" numCol="1" rtlCol="0" anchor="t" anchorCtr="0" compatLnSpc="1">
            <a:normAutofit fontScale="25000" lnSpcReduction="20000"/>
          </a:bodyPr>
          <a:lstStyle/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1200" b="1" dirty="0">
                <a:solidFill>
                  <a:srgbClr val="FF3399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</a:t>
            </a:r>
            <a:r>
              <a:rPr lang="en-US" sz="12800" b="1" dirty="0">
                <a:solidFill>
                  <a:srgbClr val="AC148F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Spiritual underweight results to </a:t>
            </a:r>
            <a:r>
              <a:rPr 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;-</a:t>
            </a:r>
          </a:p>
          <a:p>
            <a:pPr marL="0" indent="0" eaLnBrk="1" fontAlgn="auto" hangingPunct="1">
              <a:lnSpc>
                <a:spcPct val="120000"/>
              </a:lnSpc>
              <a:spcAft>
                <a:spcPts val="0"/>
              </a:spcAft>
              <a:buNone/>
              <a:defRPr/>
            </a:pPr>
            <a:r>
              <a:rPr 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(</a:t>
            </a:r>
            <a:r>
              <a:rPr lang="en-US" sz="12800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i</a:t>
            </a:r>
            <a:r>
              <a:rPr 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) </a:t>
            </a:r>
            <a:r>
              <a:rPr lang="en-US" sz="12800" b="1" dirty="0">
                <a:solidFill>
                  <a:srgbClr val="0070C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Idolatry</a:t>
            </a:r>
            <a:r>
              <a:rPr 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(</a:t>
            </a:r>
            <a:r>
              <a:rPr lang="en-US" sz="12800" i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worship of other gods</a:t>
            </a:r>
            <a:r>
              <a:rPr 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), forgetting</a:t>
            </a:r>
          </a:p>
          <a:p>
            <a:pPr marL="0" indent="0" eaLnBrk="1" fontAlgn="auto" hangingPunct="1">
              <a:lnSpc>
                <a:spcPct val="110000"/>
              </a:lnSpc>
              <a:spcAft>
                <a:spcPts val="0"/>
              </a:spcAft>
              <a:buNone/>
              <a:defRPr/>
            </a:pPr>
            <a:r>
              <a:rPr 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    </a:t>
            </a:r>
            <a:r>
              <a:rPr lang="en-US" sz="12800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the</a:t>
            </a:r>
            <a:r>
              <a:rPr 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God </a:t>
            </a:r>
            <a:r>
              <a:rPr lang="en-US" sz="12800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who holds</a:t>
            </a:r>
            <a:r>
              <a:rPr 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our breath </a:t>
            </a:r>
            <a:r>
              <a:rPr lang="en-US" sz="12800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in his</a:t>
            </a:r>
            <a:r>
              <a:rPr 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hand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     </a:t>
            </a:r>
            <a:r>
              <a:rPr lang="en-US" sz="12800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and</a:t>
            </a:r>
            <a:r>
              <a:rPr 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</a:t>
            </a:r>
            <a:r>
              <a:rPr lang="en-US" sz="12800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who</a:t>
            </a:r>
            <a:r>
              <a:rPr 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orders </a:t>
            </a:r>
            <a:r>
              <a:rPr lang="en-US" sz="12800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our </a:t>
            </a:r>
            <a:r>
              <a:rPr 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steps. </a:t>
            </a:r>
            <a:r>
              <a:rPr lang="en-US" sz="12800" b="1" dirty="0">
                <a:solidFill>
                  <a:srgbClr val="C0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Daniel 5</a:t>
            </a:r>
            <a:r>
              <a:rPr 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: </a:t>
            </a:r>
            <a:r>
              <a:rPr lang="en-US" sz="12800" b="1" dirty="0">
                <a:solidFill>
                  <a:srgbClr val="C0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23b</a:t>
            </a:r>
            <a:r>
              <a:rPr 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.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endParaRPr lang="en-US" sz="12800" b="1" dirty="0">
              <a:solidFill>
                <a:schemeClr val="tx1"/>
              </a:solidFill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(</a:t>
            </a:r>
            <a:r>
              <a:rPr lang="en-US" sz="12800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ii</a:t>
            </a:r>
            <a:r>
              <a:rPr 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)</a:t>
            </a:r>
            <a:r>
              <a:rPr lang="en-US" sz="12800" b="1" dirty="0">
                <a:solidFill>
                  <a:srgbClr val="0070C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Fruitlessness, </a:t>
            </a:r>
            <a:r>
              <a:rPr lang="en-US" sz="12800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posing a risk of being cut off</a:t>
            </a:r>
            <a:r>
              <a:rPr 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.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     </a:t>
            </a:r>
            <a:r>
              <a:rPr lang="en-US" sz="12800" dirty="0">
                <a:solidFill>
                  <a:srgbClr val="C0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Luke.13: 6 - 7 ... </a:t>
            </a:r>
            <a:r>
              <a:rPr 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Cut it down</a:t>
            </a:r>
            <a:r>
              <a:rPr lang="en-US" sz="12800" dirty="0">
                <a:solidFill>
                  <a:srgbClr val="C0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.......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en-US" sz="12800" dirty="0">
              <a:solidFill>
                <a:srgbClr val="FF3399"/>
              </a:solidFill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sz="12800" dirty="0">
                <a:solidFill>
                  <a:srgbClr val="FF3399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</a:t>
            </a:r>
            <a:r>
              <a:rPr lang="en-US" sz="12800" b="1" dirty="0">
                <a:solidFill>
                  <a:srgbClr val="FF3399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Good News</a:t>
            </a:r>
            <a:r>
              <a:rPr lang="en-US" sz="12800" dirty="0">
                <a:solidFill>
                  <a:srgbClr val="FF3399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:  </a:t>
            </a:r>
            <a:r>
              <a:rPr lang="en-US" sz="12800" b="1" dirty="0">
                <a:solidFill>
                  <a:srgbClr val="00206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In our day,</a:t>
            </a:r>
            <a:r>
              <a:rPr lang="en-US" sz="12800" dirty="0">
                <a:solidFill>
                  <a:srgbClr val="00206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</a:t>
            </a:r>
            <a:r>
              <a:rPr lang="en-US" sz="12800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Grace is sufficient</a:t>
            </a:r>
            <a:r>
              <a:rPr lang="en-US" sz="12800" dirty="0">
                <a:solidFill>
                  <a:srgbClr val="7030A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, 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12800" dirty="0">
                <a:solidFill>
                  <a:srgbClr val="7030A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         But Let’s use </a:t>
            </a:r>
            <a:r>
              <a:rPr lang="en-US" sz="12800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the </a:t>
            </a:r>
            <a:r>
              <a:rPr lang="en-US" sz="12800" dirty="0">
                <a:solidFill>
                  <a:srgbClr val="7030A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Grace well; </a:t>
            </a:r>
            <a:r>
              <a:rPr 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to add</a:t>
            </a:r>
            <a:endParaRPr lang="en-US" sz="12800" dirty="0">
              <a:solidFill>
                <a:schemeClr val="tx1"/>
              </a:solidFill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12800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    </a:t>
            </a:r>
            <a:r>
              <a:rPr lang="en-US" sz="12800" dirty="0">
                <a:solidFill>
                  <a:srgbClr val="C0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      </a:t>
            </a:r>
            <a:r>
              <a:rPr lang="en-US" sz="12800" b="1" dirty="0">
                <a:solidFill>
                  <a:srgbClr val="C0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Value</a:t>
            </a:r>
            <a:r>
              <a:rPr 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/</a:t>
            </a:r>
            <a:r>
              <a:rPr lang="en-US" sz="12800" b="1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Weight</a:t>
            </a:r>
            <a:r>
              <a:rPr lang="en-US" sz="12800" dirty="0">
                <a:solidFill>
                  <a:srgbClr val="C0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</a:t>
            </a:r>
            <a:r>
              <a:rPr lang="en-US" sz="12800" dirty="0">
                <a:solidFill>
                  <a:srgbClr val="00206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in His Kingdom</a:t>
            </a:r>
            <a:r>
              <a:rPr lang="en-US" sz="12800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.</a:t>
            </a:r>
            <a:endParaRPr lang="en-US" sz="12800" dirty="0">
              <a:solidFill>
                <a:srgbClr val="C00000"/>
              </a:solidFill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endParaRPr lang="en-US" altLang="en-US" sz="12800" dirty="0">
              <a:solidFill>
                <a:srgbClr val="C00000"/>
              </a:solidFill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  <a:p>
            <a:pPr marL="0" indent="0">
              <a:lnSpc>
                <a:spcPct val="120000"/>
              </a:lnSpc>
              <a:buNone/>
              <a:defRPr/>
            </a:pPr>
            <a:r>
              <a:rPr lang="en-US" altLang="en-US" sz="11200" b="1" dirty="0">
                <a:solidFill>
                  <a:srgbClr val="FF0000"/>
                </a:solidFill>
                <a:latin typeface="Baskerville Old Face" panose="02020602080505020303" pitchFamily="18" charset="0"/>
                <a:sym typeface="+mn-ea"/>
              </a:rPr>
              <a:t>    </a:t>
            </a:r>
            <a:endParaRPr lang="en-US" sz="11200" dirty="0">
              <a:solidFill>
                <a:schemeClr val="tx1"/>
              </a:solidFill>
              <a:latin typeface="+mj-lt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altLang="en-US" sz="11200" b="1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  <a:p>
            <a:pPr marL="0" indent="0">
              <a:buNone/>
              <a:defRPr/>
            </a:pPr>
            <a:r>
              <a:rPr lang="en-US" altLang="en-US" sz="11200" b="1" dirty="0">
                <a:solidFill>
                  <a:schemeClr val="tx1"/>
                </a:solidFill>
                <a:latin typeface="Baskerville Old Face" panose="02020602080505020303" pitchFamily="18" charset="0"/>
              </a:rPr>
              <a:t>  </a:t>
            </a:r>
            <a:r>
              <a:rPr lang="en-US" altLang="en-US" sz="112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  </a:t>
            </a:r>
            <a:r>
              <a:rPr lang="en-US" sz="12800" dirty="0">
                <a:solidFill>
                  <a:schemeClr val="tx1"/>
                </a:solidFill>
                <a:latin typeface="+mj-lt"/>
              </a:rPr>
              <a:t> </a:t>
            </a:r>
            <a:endParaRPr lang="en-US" sz="6200" dirty="0"/>
          </a:p>
          <a:p>
            <a:pPr marL="0" indent="0" eaLnBrk="1" fontAlgn="auto" hangingPunct="1">
              <a:spcBef>
                <a:spcPts val="1200"/>
              </a:spcBef>
              <a:spcAft>
                <a:spcPts val="0"/>
              </a:spcAft>
              <a:buNone/>
              <a:defRPr/>
            </a:pPr>
            <a:endParaRPr lang="en-US" sz="6200" dirty="0"/>
          </a:p>
          <a:p>
            <a:pPr marL="0" indent="0" eaLnBrk="1" fontAlgn="auto" hangingPunct="1">
              <a:spcBef>
                <a:spcPts val="1200"/>
              </a:spcBef>
              <a:spcAft>
                <a:spcPts val="0"/>
              </a:spcAft>
              <a:buNone/>
              <a:defRPr/>
            </a:pPr>
            <a:endParaRPr lang="en-US" sz="6200" dirty="0"/>
          </a:p>
          <a:p>
            <a:pPr marL="0" indent="0" eaLnBrk="1" fontAlgn="auto" hangingPunct="1">
              <a:spcBef>
                <a:spcPts val="1200"/>
              </a:spcBef>
              <a:spcAft>
                <a:spcPts val="0"/>
              </a:spcAft>
              <a:buNone/>
              <a:defRPr/>
            </a:pPr>
            <a:endParaRPr lang="en-US" altLang="en-US" sz="5100" dirty="0">
              <a:solidFill>
                <a:srgbClr val="7030A0"/>
              </a:solidFill>
              <a:latin typeface="Bookman Old Style" panose="02050604050505020204" pitchFamily="18" charset="0"/>
            </a:endParaRPr>
          </a:p>
          <a:p>
            <a:pPr marL="0" indent="0" eaLnBrk="1" fontAlgn="auto" hangingPunct="1">
              <a:spcBef>
                <a:spcPts val="1200"/>
              </a:spcBef>
              <a:spcAft>
                <a:spcPts val="0"/>
              </a:spcAft>
              <a:buNone/>
              <a:defRPr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Bookman Old Style" panose="02050604050505020204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eaLnBrk="1" fontAlgn="auto" hangingPunct="1">
              <a:spcBef>
                <a:spcPts val="1200"/>
              </a:spcBef>
              <a:spcAft>
                <a:spcPts val="0"/>
              </a:spcAft>
              <a:buNone/>
              <a:defRPr/>
            </a:pPr>
            <a:r>
              <a:rPr lang="en-US" altLang="en-US" sz="20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     </a:t>
            </a:r>
            <a:endParaRPr lang="en-US" altLang="en-US" sz="2000" dirty="0">
              <a:solidFill>
                <a:srgbClr val="7030A0"/>
              </a:solidFill>
              <a:latin typeface="Bookman Old Style" panose="02050604050505020204" pitchFamily="18" charset="0"/>
            </a:endParaRP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altLang="en-US" sz="2400" dirty="0">
              <a:solidFill>
                <a:srgbClr val="000000"/>
              </a:solidFill>
              <a:latin typeface="Bookman Old Style" panose="02050604050505020204" pitchFamily="18" charset="0"/>
            </a:endParaRPr>
          </a:p>
          <a:p>
            <a:pPr marL="0" indent="0" eaLnBrk="1" fontAlgn="auto" hangingPunct="1">
              <a:spcBef>
                <a:spcPts val="1200"/>
              </a:spcBef>
              <a:spcAft>
                <a:spcPts val="0"/>
              </a:spcAft>
              <a:buNone/>
              <a:defRPr/>
            </a:pPr>
            <a:r>
              <a:rPr lang="en-US" altLang="en-US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</a:p>
          <a:p>
            <a:pPr marL="0" indent="0" eaLnBrk="1" fontAlgn="auto" hangingPunct="1">
              <a:spcBef>
                <a:spcPts val="1200"/>
              </a:spcBef>
              <a:spcAft>
                <a:spcPts val="0"/>
              </a:spcAft>
              <a:buNone/>
              <a:defRPr/>
            </a:pPr>
            <a:r>
              <a:rPr lang="en-US" altLang="en-US" dirty="0">
                <a:solidFill>
                  <a:srgbClr val="000000"/>
                </a:solidFill>
                <a:latin typeface="Bookman Old Style" panose="02050604050505020204" pitchFamily="18" charset="0"/>
              </a:rPr>
              <a:t> 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i</a:t>
            </a:r>
            <a:endParaRPr lang="en-US" altLang="en-US" dirty="0">
              <a:solidFill>
                <a:srgbClr val="0000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1CCD48-0F61-7901-52A2-809974D957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600" y="4876800"/>
            <a:ext cx="1301073" cy="13093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1066805" y="1091790"/>
            <a:ext cx="9601196" cy="1303867"/>
          </a:xfrm>
        </p:spPr>
        <p:txBody>
          <a:bodyPr vert="horz" wrap="square" lIns="91440" tIns="45720" rIns="91440" bIns="45720" anchor="t" anchorCtr="0">
            <a:normAutofit/>
          </a:bodyPr>
          <a:lstStyle/>
          <a:p>
            <a:pPr eaLnBrk="1" hangingPunct="1"/>
            <a:r>
              <a:rPr lang="en-US" altLang="en-US" kern="1200" dirty="0">
                <a:latin typeface="+mj-lt"/>
                <a:ea typeface="+mj-ea"/>
                <a:cs typeface="+mj-cs"/>
              </a:rPr>
              <a:t>              </a:t>
            </a:r>
            <a:r>
              <a:rPr lang="en-US" altLang="en-US" kern="1200" dirty="0">
                <a:solidFill>
                  <a:srgbClr val="002060"/>
                </a:solidFill>
                <a:latin typeface="Baskerville Old Face" panose="02020602080505020303" pitchFamily="18" charset="0"/>
                <a:ea typeface="+mj-ea"/>
                <a:cs typeface="+mj-cs"/>
              </a:rPr>
              <a:t>END OF SERMON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5241" y="2362203"/>
            <a:ext cx="6664325" cy="3724275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askerville Old Face" panose="02020602080505020303" pitchFamily="18" charset="0"/>
              </a:rPr>
              <a:t>God bless you all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Baskerville Old Face" panose="02020602080505020303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Baskerville Old Face" panose="02020602080505020303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askerville Old Face" panose="02020602080505020303" pitchFamily="18" charset="0"/>
              </a:rPr>
              <a:t>                                     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Baskerville Old Face" panose="02020602080505020303" pitchFamily="18" charset="0"/>
              </a:rPr>
              <a:t> Rev. Dominic Mulonzi.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3BED7B-C7A7-ACB5-FED5-BCAB5D5F99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600" y="4801314"/>
            <a:ext cx="1301073" cy="130932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16. August. LOOKING UP TO JESUS</Template>
  <TotalTime>9</TotalTime>
  <Words>402</Words>
  <Application>Microsoft Office PowerPoint</Application>
  <PresentationFormat>Widescreen</PresentationFormat>
  <Paragraphs>87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Baskerville Old Face</vt:lpstr>
      <vt:lpstr>Bookman Old Style</vt:lpstr>
      <vt:lpstr>Calibri</vt:lpstr>
      <vt:lpstr>Garamond</vt:lpstr>
      <vt:lpstr>Wingdings</vt:lpstr>
      <vt:lpstr>Organic</vt:lpstr>
      <vt:lpstr>11. 10. 2026 </vt:lpstr>
      <vt:lpstr>                                                                </vt:lpstr>
      <vt:lpstr>                                                                </vt:lpstr>
      <vt:lpstr>  INTRODUCTION                                                         </vt:lpstr>
      <vt:lpstr>KEY LESSON                                                       </vt:lpstr>
      <vt:lpstr>            CONCLUSION</vt:lpstr>
      <vt:lpstr>              END OF SERMON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selecting an automated library system</dc:title>
  <dc:creator>USER</dc:creator>
  <cp:lastModifiedBy>meshackmbithi90@gmail.com</cp:lastModifiedBy>
  <cp:revision>1761</cp:revision>
  <dcterms:created xsi:type="dcterms:W3CDTF">2010-10-20T09:05:00Z</dcterms:created>
  <dcterms:modified xsi:type="dcterms:W3CDTF">2026-10-11T06:20:36Z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1534AEAEF5BF48FF976F801D6C5D892B_12</vt:lpwstr>
  </property>
  <property fmtid="{D5CDD505-2E9C-101B-9397-08002B2CF9AE}" pid="3" name="KSOProductBuildVer">
    <vt:lpwstr>1033-12.1.0.28485</vt:lpwstr>
  </property>
</Properties>
</file>