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69" r:id="rId3"/>
    <p:sldId id="271"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5" userDrawn="1">
          <p15:clr>
            <a:srgbClr val="A4A3A4"/>
          </p15:clr>
        </p15:guide>
        <p15:guide id="2" pos="384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0" d="100"/>
          <a:sy n="90" d="100"/>
        </p:scale>
        <p:origin x="1236" y="-96"/>
      </p:cViewPr>
      <p:guideLst>
        <p:guide orient="horz" pos="2195"/>
        <p:guide pos="384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en-US" dirty="0"/>
              <a:t>Click to edit Master title style</a:t>
            </a:r>
          </a:p>
        </p:txBody>
      </p:sp>
      <p:sp>
        <p:nvSpPr>
          <p:cNvPr id="3" name="Subtitle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6" name="Date Placeholder 15"/>
          <p:cNvSpPr>
            <a:spLocks noGrp="1"/>
          </p:cNvSpPr>
          <p:nvPr>
            <p:ph type="dt" sz="half" idx="10"/>
            <p:custDataLst>
              <p:tags r:id="rId3"/>
            </p:custDataLst>
          </p:nvPr>
        </p:nvSpPr>
        <p:spPr/>
        <p:txBody>
          <a:bodyPr/>
          <a:lstStyle/>
          <a:p>
            <a:fld id="{760FBDFE-C587-4B4C-A407-44438C67B59E}" type="datetimeFigureOut">
              <a:rPr lang="en-US" smtClean="0"/>
              <a:t>10/4/2026</a:t>
            </a:fld>
            <a:endParaRPr lang="en-US"/>
          </a:p>
        </p:txBody>
      </p:sp>
      <p:sp>
        <p:nvSpPr>
          <p:cNvPr id="17" name="Footer Placeholder 16"/>
          <p:cNvSpPr>
            <a:spLocks noGrp="1"/>
          </p:cNvSpPr>
          <p:nvPr>
            <p:ph type="ftr" sz="quarter" idx="11"/>
            <p:custDataLst>
              <p:tags r:id="rId4"/>
            </p:custDataLst>
          </p:nvPr>
        </p:nvSpPr>
        <p:spPr/>
        <p:txBody>
          <a:bodyPr/>
          <a:lstStyle/>
          <a:p>
            <a:endParaRPr lang="en-US" dirty="0"/>
          </a:p>
        </p:txBody>
      </p:sp>
      <p:sp>
        <p:nvSpPr>
          <p:cNvPr id="18" name="Slide Number Placeholder 17"/>
          <p:cNvSpPr>
            <a:spLocks noGrp="1"/>
          </p:cNvSpPr>
          <p:nvPr>
            <p:ph type="sldNum" sz="quarter" idx="12"/>
            <p:custDataLst>
              <p:tags r:id="rId5"/>
            </p:custDataLst>
          </p:nvPr>
        </p:nvSpPr>
        <p:spPr/>
        <p:txBody>
          <a:bodyPr/>
          <a:lstStyle/>
          <a:p>
            <a:fld id="{49AE70B2-8BF9-45C0-BB95-33D1B9D3A85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en-US"/>
              <a:t>Click to edit Master title style</a:t>
            </a:r>
          </a:p>
        </p:txBody>
      </p:sp>
      <p:sp>
        <p:nvSpPr>
          <p:cNvPr id="3" name="Content Placeholder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3"/>
            </p:custDataLst>
          </p:nvPr>
        </p:nvSpPr>
        <p:spPr/>
        <p:txBody>
          <a:bodyPr/>
          <a:lstStyle/>
          <a:p>
            <a:fld id="{760FBDFE-C587-4B4C-A407-44438C67B59E}" type="datetimeFigureOut">
              <a:rPr lang="en-US" smtClean="0"/>
              <a:t>10/4/2026</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49AE70B2-8BF9-45C0-BB95-33D1B9D3A85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en-US" dirty="0"/>
              <a:t>Click to edit title</a:t>
            </a:r>
          </a:p>
        </p:txBody>
      </p:sp>
      <p:sp>
        <p:nvSpPr>
          <p:cNvPr id="3" name="Text Placeholder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4" name="Date Placeholder 3"/>
          <p:cNvSpPr>
            <a:spLocks noGrp="1"/>
          </p:cNvSpPr>
          <p:nvPr>
            <p:ph type="dt" sz="half" idx="10"/>
            <p:custDataLst>
              <p:tags r:id="rId3"/>
            </p:custDataLst>
          </p:nvPr>
        </p:nvSpPr>
        <p:spPr/>
        <p:txBody>
          <a:bodyPr/>
          <a:lstStyle/>
          <a:p>
            <a:fld id="{760FBDFE-C587-4B4C-A407-44438C67B59E}" type="datetimeFigureOut">
              <a:rPr lang="en-US" smtClean="0"/>
              <a:t>10/4/2026</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49AE70B2-8BF9-45C0-BB95-33D1B9D3A85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en-US"/>
              <a:t>Click to edit Master title style</a:t>
            </a:r>
          </a:p>
        </p:txBody>
      </p:sp>
      <p:sp>
        <p:nvSpPr>
          <p:cNvPr id="3" name="Content Placeholder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custDataLst>
              <p:tags r:id="rId4"/>
            </p:custDataLst>
          </p:nvPr>
        </p:nvSpPr>
        <p:spPr/>
        <p:txBody>
          <a:bodyPr/>
          <a:lstStyle/>
          <a:p>
            <a:fld id="{760FBDFE-C587-4B4C-A407-44438C67B59E}" type="datetimeFigureOut">
              <a:rPr lang="en-US" smtClean="0"/>
              <a:t>10/4/2026</a:t>
            </a:fld>
            <a:endParaRPr lang="en-US"/>
          </a:p>
        </p:txBody>
      </p:sp>
      <p:sp>
        <p:nvSpPr>
          <p:cNvPr id="6" name="Footer Placeholder 5"/>
          <p:cNvSpPr>
            <a:spLocks noGrp="1"/>
          </p:cNvSpPr>
          <p:nvPr>
            <p:ph type="ftr" sz="quarter" idx="11"/>
            <p:custDataLst>
              <p:tags r:id="rId5"/>
            </p:custDataLst>
          </p:nvPr>
        </p:nvSpPr>
        <p:spPr/>
        <p:txBody>
          <a:bodyPr/>
          <a:lstStyle/>
          <a:p>
            <a:endParaRPr lang="en-US"/>
          </a:p>
        </p:txBody>
      </p:sp>
      <p:sp>
        <p:nvSpPr>
          <p:cNvPr id="7" name="Slide Number Placeholder 6"/>
          <p:cNvSpPr>
            <a:spLocks noGrp="1"/>
          </p:cNvSpPr>
          <p:nvPr>
            <p:ph type="sldNum" sz="quarter" idx="12"/>
            <p:custDataLst>
              <p:tags r:id="rId6"/>
            </p:custDataLst>
          </p:nvPr>
        </p:nvSpPr>
        <p:spPr/>
        <p:txBody>
          <a:bodyPr/>
          <a:lstStyle/>
          <a:p>
            <a:fld id="{49AE70B2-8BF9-45C0-BB95-33D1B9D3A85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en-US"/>
              <a:t>Click to edit Master title style</a:t>
            </a:r>
          </a:p>
        </p:txBody>
      </p:sp>
      <p:sp>
        <p:nvSpPr>
          <p:cNvPr id="3" name="Text Placeholder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a:t>
            </a:r>
          </a:p>
        </p:txBody>
      </p:sp>
      <p:sp>
        <p:nvSpPr>
          <p:cNvPr id="6" name="Content Placeholder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custDataLst>
              <p:tags r:id="rId6"/>
            </p:custDataLst>
          </p:nvPr>
        </p:nvSpPr>
        <p:spPr/>
        <p:txBody>
          <a:bodyPr/>
          <a:lstStyle/>
          <a:p>
            <a:fld id="{760FBDFE-C587-4B4C-A407-44438C67B59E}" type="datetimeFigureOut">
              <a:rPr lang="en-US" smtClean="0"/>
              <a:t>10/4/2026</a:t>
            </a:fld>
            <a:endParaRPr lang="en-US"/>
          </a:p>
        </p:txBody>
      </p:sp>
      <p:sp>
        <p:nvSpPr>
          <p:cNvPr id="8" name="Footer Placeholder 7"/>
          <p:cNvSpPr>
            <a:spLocks noGrp="1"/>
          </p:cNvSpPr>
          <p:nvPr>
            <p:ph type="ftr" sz="quarter" idx="11"/>
            <p:custDataLst>
              <p:tags r:id="rId7"/>
            </p:custDataLst>
          </p:nvPr>
        </p:nvSpPr>
        <p:spPr/>
        <p:txBody>
          <a:bodyPr/>
          <a:lstStyle/>
          <a:p>
            <a:endParaRPr lang="en-US"/>
          </a:p>
        </p:txBody>
      </p:sp>
      <p:sp>
        <p:nvSpPr>
          <p:cNvPr id="9" name="Slide Number Placeholder 8"/>
          <p:cNvSpPr>
            <a:spLocks noGrp="1"/>
          </p:cNvSpPr>
          <p:nvPr>
            <p:ph type="sldNum" sz="quarter" idx="12"/>
            <p:custDataLst>
              <p:tags r:id="rId8"/>
            </p:custDataLst>
          </p:nvPr>
        </p:nvSpPr>
        <p:spPr/>
        <p:txBody>
          <a:bodyPr/>
          <a:lstStyle/>
          <a:p>
            <a:fld id="{49AE70B2-8BF9-45C0-BB95-33D1B9D3A85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en-US"/>
              <a:t>Click to edit Master title style</a:t>
            </a:r>
          </a:p>
        </p:txBody>
      </p:sp>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t>10/4/2026</a:t>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760FBDFE-C587-4B4C-A407-44438C67B59E}" type="datetimeFigureOut">
              <a:rPr lang="en-US" smtClean="0"/>
              <a:t>10/4/2026</a:t>
            </a:fld>
            <a:endParaRPr lang="en-US"/>
          </a:p>
        </p:txBody>
      </p:sp>
      <p:sp>
        <p:nvSpPr>
          <p:cNvPr id="3" name="Footer Placeholder 2"/>
          <p:cNvSpPr>
            <a:spLocks noGrp="1"/>
          </p:cNvSpPr>
          <p:nvPr>
            <p:ph type="ftr" sz="quarter" idx="11"/>
            <p:custDataLst>
              <p:tags r:id="rId2"/>
            </p:custDataLst>
          </p:nvPr>
        </p:nvSpPr>
        <p:spPr/>
        <p:txBody>
          <a:bodyPr/>
          <a:lstStyle/>
          <a:p>
            <a:endParaRPr lang="en-US"/>
          </a:p>
        </p:txBody>
      </p:sp>
      <p:sp>
        <p:nvSpPr>
          <p:cNvPr id="4" name="Slide Number Placeholder 3"/>
          <p:cNvSpPr>
            <a:spLocks noGrp="1"/>
          </p:cNvSpPr>
          <p:nvPr>
            <p:ph type="sldNum" sz="quarter" idx="12"/>
            <p:custDataLst>
              <p:tags r:id="rId3"/>
            </p:custDataLst>
          </p:nvPr>
        </p:nvSpPr>
        <p:spPr/>
        <p:txBody>
          <a:bodyPr/>
          <a:lstStyle/>
          <a:p>
            <a:fld id="{49AE70B2-8BF9-45C0-BB95-33D1B9D3A85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en-US"/>
          </a:p>
        </p:txBody>
      </p:sp>
      <p:sp>
        <p:nvSpPr>
          <p:cNvPr id="4" name="Text Placeholder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en-US"/>
              <a:t>Click to edit Master text styles</a:t>
            </a:r>
          </a:p>
        </p:txBody>
      </p:sp>
      <p:sp>
        <p:nvSpPr>
          <p:cNvPr id="5" name="Date Placeholder 4"/>
          <p:cNvSpPr>
            <a:spLocks noGrp="1"/>
          </p:cNvSpPr>
          <p:nvPr>
            <p:ph type="dt" sz="half" idx="10"/>
            <p:custDataLst>
              <p:tags r:id="rId3"/>
            </p:custDataLst>
          </p:nvPr>
        </p:nvSpPr>
        <p:spPr/>
        <p:txBody>
          <a:bodyPr/>
          <a:lstStyle/>
          <a:p>
            <a:fld id="{9EFD9D74-47D9-4702-A33C-335B63B48DBF}" type="datetimeFigureOut">
              <a:rPr lang="en-US" smtClean="0"/>
              <a:t>10/4/2026</a:t>
            </a:fld>
            <a:endParaRPr lang="en-US" dirty="0"/>
          </a:p>
        </p:txBody>
      </p:sp>
      <p:sp>
        <p:nvSpPr>
          <p:cNvPr id="6" name="Footer Placeholder 5"/>
          <p:cNvSpPr>
            <a:spLocks noGrp="1"/>
          </p:cNvSpPr>
          <p:nvPr>
            <p:ph type="ftr" sz="quarter" idx="11"/>
            <p:custDataLst>
              <p:tags r:id="rId4"/>
            </p:custDataLst>
          </p:nvPr>
        </p:nvSpPr>
        <p:spPr/>
        <p:txBody>
          <a:bodyPr/>
          <a:lstStyle/>
          <a:p>
            <a:endParaRPr lang="en-US" dirty="0"/>
          </a:p>
        </p:txBody>
      </p:sp>
      <p:sp>
        <p:nvSpPr>
          <p:cNvPr id="7" name="Slide Number Placeholder 6"/>
          <p:cNvSpPr>
            <a:spLocks noGrp="1"/>
          </p:cNvSpPr>
          <p:nvPr>
            <p:ph type="sldNum" sz="quarter" idx="12"/>
            <p:custDataLst>
              <p:tags r:id="rId5"/>
            </p:custDataLst>
          </p:nvPr>
        </p:nvSpPr>
        <p:spPr/>
        <p:txBody>
          <a:bodyPr/>
          <a:lstStyle/>
          <a:p>
            <a:fld id="{FABC47A4-756D-490B-A52F-7D9E2C9FC05F}" type="slidenum">
              <a:rPr lang="en-US" smtClean="0"/>
              <a:t>‹#›</a:t>
            </a:fld>
            <a:endParaRPr lang="en-US"/>
          </a:p>
        </p:txBody>
      </p:sp>
      <p:sp>
        <p:nvSpPr>
          <p:cNvPr id="9" name="Title 8"/>
          <p:cNvSpPr>
            <a:spLocks noGrp="1"/>
          </p:cNvSpPr>
          <p:nvPr>
            <p:ph type="title"/>
            <p:custDataLst>
              <p:tags r:id="rId6"/>
            </p:custDataLst>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en-US"/>
              <a:t>Click to edit title</a:t>
            </a:r>
          </a:p>
        </p:txBody>
      </p:sp>
      <p:sp>
        <p:nvSpPr>
          <p:cNvPr id="3" name="Vertical Text Placeholder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custDataLst>
              <p:tags r:id="rId3"/>
            </p:custDataLst>
          </p:nvPr>
        </p:nvSpPr>
        <p:spPr/>
        <p:txBody>
          <a:bodyPr/>
          <a:lstStyle/>
          <a:p>
            <a:fld id="{760FBDFE-C587-4B4C-A407-44438C67B59E}" type="datetimeFigureOut">
              <a:rPr lang="en-US" smtClean="0"/>
              <a:t>10/4/2026</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49AE70B2-8BF9-45C0-BB95-33D1B9D3A85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1"/>
            </p:custDataLst>
          </p:nvPr>
        </p:nvSpPr>
        <p:spPr/>
        <p:txBody>
          <a:bodyPr/>
          <a:lstStyle/>
          <a:p>
            <a:fld id="{760FBDFE-C587-4B4C-A407-44438C67B59E}" type="datetimeFigureOut">
              <a:rPr lang="en-US" smtClean="0"/>
              <a:t>10/4/2026</a:t>
            </a:fld>
            <a:endParaRPr lang="en-US"/>
          </a:p>
        </p:txBody>
      </p:sp>
      <p:sp>
        <p:nvSpPr>
          <p:cNvPr id="4" name="Footer Placeholder 3"/>
          <p:cNvSpPr>
            <a:spLocks noGrp="1"/>
          </p:cNvSpPr>
          <p:nvPr>
            <p:ph type="ftr" sz="quarter" idx="11"/>
            <p:custDataLst>
              <p:tags r:id="rId2"/>
            </p:custDataLst>
          </p:nvPr>
        </p:nvSpPr>
        <p:spPr/>
        <p:txBody>
          <a:bodyPr/>
          <a:lstStyle/>
          <a:p>
            <a:endParaRPr lang="en-US"/>
          </a:p>
        </p:txBody>
      </p:sp>
      <p:sp>
        <p:nvSpPr>
          <p:cNvPr id="5" name="Slide Number Placeholder 4"/>
          <p:cNvSpPr>
            <a:spLocks noGrp="1"/>
          </p:cNvSpPr>
          <p:nvPr>
            <p:ph type="sldNum" sz="quarter" idx="12"/>
            <p:custDataLst>
              <p:tags r:id="rId3"/>
            </p:custDataLst>
          </p:nvPr>
        </p:nvSpPr>
        <p:spPr/>
        <p:txBody>
          <a:bodyPr/>
          <a:lstStyle/>
          <a:p>
            <a:fld id="{49AE70B2-8BF9-45C0-BB95-33D1B9D3A854}" type="slidenum">
              <a:rPr lang="en-US" smtClean="0"/>
              <a:t>‹#›</a:t>
            </a:fld>
            <a:endParaRPr lang="en-US"/>
          </a:p>
        </p:txBody>
      </p:sp>
      <p:sp>
        <p:nvSpPr>
          <p:cNvPr id="7" name="Content Placeholder 6"/>
          <p:cNvSpPr>
            <a:spLocks noGrp="1"/>
          </p:cNvSpPr>
          <p:nvPr>
            <p:ph sz="quarter" idx="13"/>
            <p:custDataLst>
              <p:tags r:id="rId4"/>
            </p:custDataLst>
          </p:nvPr>
        </p:nvSpPr>
        <p:spPr>
          <a:xfrm>
            <a:off x="608400" y="774000"/>
            <a:ext cx="10972800" cy="5482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1"/>
            </p:custDataLst>
          </p:nvPr>
        </p:nvSpPr>
        <p:spPr/>
        <p:txBody>
          <a:bodyPr/>
          <a:lstStyle/>
          <a:p>
            <a:fld id="{760FBDFE-C587-4B4C-A407-44438C67B59E}" type="datetimeFigureOut">
              <a:rPr lang="en-US" smtClean="0"/>
              <a:t>10/4/2026</a:t>
            </a:fld>
            <a:endParaRPr lang="en-US"/>
          </a:p>
        </p:txBody>
      </p:sp>
      <p:sp>
        <p:nvSpPr>
          <p:cNvPr id="4" name="Footer Placeholder 3"/>
          <p:cNvSpPr>
            <a:spLocks noGrp="1"/>
          </p:cNvSpPr>
          <p:nvPr>
            <p:ph type="ftr" sz="quarter" idx="11"/>
            <p:custDataLst>
              <p:tags r:id="rId2"/>
            </p:custDataLst>
          </p:nvPr>
        </p:nvSpPr>
        <p:spPr/>
        <p:txBody>
          <a:bodyPr/>
          <a:lstStyle/>
          <a:p>
            <a:endParaRPr lang="en-US"/>
          </a:p>
        </p:txBody>
      </p:sp>
      <p:sp>
        <p:nvSpPr>
          <p:cNvPr id="5" name="Slide Number Placeholder 4"/>
          <p:cNvSpPr>
            <a:spLocks noGrp="1"/>
          </p:cNvSpPr>
          <p:nvPr>
            <p:ph type="sldNum" sz="quarter" idx="12"/>
            <p:custDataLst>
              <p:tags r:id="rId3"/>
            </p:custDataLst>
          </p:nvPr>
        </p:nvSpPr>
        <p:spPr/>
        <p:txBody>
          <a:bodyPr/>
          <a:lstStyle/>
          <a:p>
            <a:fld id="{49AE70B2-8BF9-45C0-BB95-33D1B9D3A854}" type="slidenum">
              <a:rPr lang="en-US" smtClean="0"/>
              <a:t>‹#›</a:t>
            </a:fld>
            <a:endParaRPr lang="en-US"/>
          </a:p>
        </p:txBody>
      </p:sp>
      <p:sp>
        <p:nvSpPr>
          <p:cNvPr id="2" name="Title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en-US"/>
              <a:t>Click to edit title</a:t>
            </a:r>
          </a:p>
        </p:txBody>
      </p:sp>
      <p:sp>
        <p:nvSpPr>
          <p:cNvPr id="7" name="Text Placeholder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en-US" dirty="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en-US" dirty="0"/>
              <a:t>Click to edit Master title style</a:t>
            </a:r>
          </a:p>
        </p:txBody>
      </p:sp>
      <p:sp>
        <p:nvSpPr>
          <p:cNvPr id="3" name="Text Placeholder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en-US" smtClean="0"/>
              <a:t>10/4/2026</a:t>
            </a:fld>
            <a:endParaRPr lang="en-US"/>
          </a:p>
        </p:txBody>
      </p:sp>
      <p:sp>
        <p:nvSpPr>
          <p:cNvPr id="5" name="Footer Placeholder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en-US" dirty="0"/>
          </a:p>
        </p:txBody>
      </p:sp>
      <p:sp>
        <p:nvSpPr>
          <p:cNvPr id="6" name="Slide Number Placeholder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en-US" smtClean="0"/>
              <a:t>‹#›</a:t>
            </a:fld>
            <a:endParaRPr 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endParaRPr lang="en-US"/>
          </a:p>
        </p:txBody>
      </p:sp>
      <p:sp>
        <p:nvSpPr>
          <p:cNvPr id="3" name="Subtitle 2"/>
          <p:cNvSpPr>
            <a:spLocks noGrp="1"/>
          </p:cNvSpPr>
          <p:nvPr>
            <p:ph type="subTitle" idx="1"/>
            <p:custDataLst>
              <p:tags r:id="rId3"/>
            </p:custDataLst>
          </p:nvPr>
        </p:nvSpPr>
        <p:spPr/>
        <p:txBody>
          <a:bodyPr/>
          <a:lstStyle/>
          <a:p>
            <a:endParaRPr lang="en-US"/>
          </a:p>
        </p:txBody>
      </p:sp>
      <p:pic>
        <p:nvPicPr>
          <p:cNvPr id="4" name="Picture 3" descr="ChatGPT Image Jul 3, 2026, 03_27_46 PM"/>
          <p:cNvPicPr>
            <a:picLocks noChangeAspect="1"/>
          </p:cNvPicPr>
          <p:nvPr/>
        </p:nvPicPr>
        <p:blipFill>
          <a:blip r:embed="rId5"/>
          <a:stretch>
            <a:fillRect/>
          </a:stretch>
        </p:blipFill>
        <p:spPr>
          <a:xfrm>
            <a:off x="-68580" y="0"/>
            <a:ext cx="13164820" cy="7541260"/>
          </a:xfrm>
          <a:prstGeom prst="rect">
            <a:avLst/>
          </a:prstGeom>
        </p:spPr>
      </p:pic>
      <p:sp>
        <p:nvSpPr>
          <p:cNvPr id="5" name="Text Box 4"/>
          <p:cNvSpPr txBox="1"/>
          <p:nvPr/>
        </p:nvSpPr>
        <p:spPr>
          <a:xfrm>
            <a:off x="3126105" y="463550"/>
            <a:ext cx="6774815" cy="1183640"/>
          </a:xfrm>
          <a:prstGeom prst="rect">
            <a:avLst/>
          </a:prstGeom>
        </p:spPr>
        <p:txBody>
          <a:bodyPr>
            <a:noAutofit/>
          </a:bodyPr>
          <a:lstStyle/>
          <a:p>
            <a:pPr marL="0" indent="0" defTabSz="266700">
              <a:spcBef>
                <a:spcPct val="0"/>
              </a:spcBef>
              <a:spcAft>
                <a:spcPct val="0"/>
              </a:spcAft>
            </a:pPr>
            <a:endParaRPr lang="en-US" altLang="en-US" sz="6000" u="sng">
              <a:solidFill>
                <a:srgbClr val="FF0000"/>
              </a:solidFill>
              <a:latin typeface="Segoe UI Black" panose="020B0A02040204020203" charset="0"/>
              <a:ea typeface="SimSun" panose="02010600030101010101" pitchFamily="2" charset="-122"/>
              <a:cs typeface="Segoe UI Black" panose="020B0A02040204020203" charset="0"/>
            </a:endParaRPr>
          </a:p>
        </p:txBody>
      </p:sp>
      <p:sp>
        <p:nvSpPr>
          <p:cNvPr id="6" name="Text Box 5"/>
          <p:cNvSpPr txBox="1"/>
          <p:nvPr/>
        </p:nvSpPr>
        <p:spPr>
          <a:xfrm>
            <a:off x="1325880" y="393065"/>
            <a:ext cx="9966325" cy="6464935"/>
          </a:xfrm>
          <a:prstGeom prst="rect">
            <a:avLst/>
          </a:prstGeom>
        </p:spPr>
        <p:txBody>
          <a:bodyPr>
            <a:noAutofit/>
          </a:bodyPr>
          <a:lstStyle/>
          <a:p>
            <a:pPr algn="ctr">
              <a:lnSpc>
                <a:spcPct val="200000"/>
              </a:lnSpc>
            </a:pPr>
            <a:r>
              <a:rPr sz="4800">
                <a:latin typeface="Segoe UI Black" panose="020B0A02040204020203" charset="0"/>
                <a:ea typeface="SimSun" panose="02010600030101010101" pitchFamily="2" charset="-122"/>
                <a:cs typeface="Segoe UI Black" panose="020B0A02040204020203" charset="0"/>
              </a:rPr>
              <a:t> </a:t>
            </a:r>
            <a:r>
              <a:rPr lang="en-US" sz="4800" b="1" dirty="0">
                <a:solidFill>
                  <a:srgbClr val="FF0000"/>
                </a:solidFill>
                <a:latin typeface="Times New Roman" panose="02020603050405020304" charset="0"/>
                <a:cs typeface="Times New Roman" panose="02020603050405020304" charset="0"/>
                <a:sym typeface="+mn-ea"/>
              </a:rPr>
              <a:t>SUNDAY SERMON</a:t>
            </a:r>
            <a:endParaRPr lang="en-US" sz="4800" b="1" dirty="0">
              <a:solidFill>
                <a:srgbClr val="FF0000"/>
              </a:solidFill>
              <a:latin typeface="Times New Roman" panose="02020603050405020304" charset="0"/>
              <a:cs typeface="Times New Roman" panose="02020603050405020304" charset="0"/>
            </a:endParaRPr>
          </a:p>
          <a:p>
            <a:pPr algn="ctr">
              <a:lnSpc>
                <a:spcPct val="200000"/>
              </a:lnSpc>
            </a:pPr>
            <a:r>
              <a:rPr lang="en-US" sz="4800" dirty="0">
                <a:solidFill>
                  <a:srgbClr val="00B0F0"/>
                </a:solidFill>
                <a:latin typeface="Times New Roman" panose="02020603050405020304" charset="0"/>
                <a:cs typeface="Times New Roman" panose="02020603050405020304" charset="0"/>
                <a:sym typeface="+mn-ea"/>
              </a:rPr>
              <a:t>October 4, 2026</a:t>
            </a:r>
            <a:endParaRPr lang="en-US" sz="4800" dirty="0">
              <a:solidFill>
                <a:srgbClr val="00B0F0"/>
              </a:solidFill>
              <a:latin typeface="Times New Roman" panose="02020603050405020304" charset="0"/>
              <a:cs typeface="Times New Roman" panose="02020603050405020304" charset="0"/>
            </a:endParaRPr>
          </a:p>
          <a:p>
            <a:pPr algn="ctr">
              <a:lnSpc>
                <a:spcPct val="200000"/>
              </a:lnSpc>
            </a:pPr>
            <a:r>
              <a:rPr lang="en-US" sz="4800" dirty="0">
                <a:solidFill>
                  <a:srgbClr val="FF0000"/>
                </a:solidFill>
                <a:latin typeface="Times New Roman" panose="02020603050405020304" charset="0"/>
                <a:cs typeface="Times New Roman" panose="02020603050405020304" charset="0"/>
                <a:sym typeface="+mn-ea"/>
              </a:rPr>
              <a:t>AIC Skyway, Nairobi</a:t>
            </a:r>
            <a:endParaRPr lang="en-US" sz="4800" dirty="0">
              <a:solidFill>
                <a:srgbClr val="FF0000"/>
              </a:solidFill>
              <a:latin typeface="Times New Roman" panose="02020603050405020304" charset="0"/>
              <a:cs typeface="Times New Roman" panose="02020603050405020304" charset="0"/>
            </a:endParaRPr>
          </a:p>
          <a:p>
            <a:pPr algn="ctr">
              <a:lnSpc>
                <a:spcPct val="200000"/>
              </a:lnSpc>
            </a:pPr>
            <a:r>
              <a:rPr lang="en-US" sz="4800" dirty="0" err="1">
                <a:solidFill>
                  <a:srgbClr val="0070C0"/>
                </a:solidFill>
                <a:latin typeface="Times New Roman" panose="02020603050405020304" charset="0"/>
                <a:cs typeface="Times New Roman" panose="02020603050405020304" charset="0"/>
                <a:sym typeface="+mn-ea"/>
              </a:rPr>
              <a:t>Pst</a:t>
            </a:r>
            <a:r>
              <a:rPr lang="en-US" sz="4800" dirty="0">
                <a:solidFill>
                  <a:srgbClr val="0070C0"/>
                </a:solidFill>
                <a:latin typeface="Times New Roman" panose="02020603050405020304" charset="0"/>
                <a:cs typeface="Times New Roman" panose="02020603050405020304" charset="0"/>
                <a:sym typeface="+mn-ea"/>
              </a:rPr>
              <a:t>. </a:t>
            </a:r>
            <a:r>
              <a:rPr lang="en-US" sz="4800" dirty="0" err="1">
                <a:solidFill>
                  <a:srgbClr val="0070C0"/>
                </a:solidFill>
                <a:latin typeface="Times New Roman" panose="02020603050405020304" charset="0"/>
                <a:cs typeface="Times New Roman" panose="02020603050405020304" charset="0"/>
                <a:sym typeface="+mn-ea"/>
              </a:rPr>
              <a:t>Emmah</a:t>
            </a:r>
            <a:r>
              <a:rPr lang="en-US" sz="4800" dirty="0">
                <a:solidFill>
                  <a:srgbClr val="0070C0"/>
                </a:solidFill>
                <a:latin typeface="Times New Roman" panose="02020603050405020304" charset="0"/>
                <a:cs typeface="Times New Roman" panose="02020603050405020304" charset="0"/>
                <a:sym typeface="+mn-ea"/>
              </a:rPr>
              <a:t> Scott </a:t>
            </a:r>
            <a:r>
              <a:rPr lang="en-US" sz="4800" dirty="0" err="1">
                <a:solidFill>
                  <a:srgbClr val="0070C0"/>
                </a:solidFill>
                <a:latin typeface="Times New Roman" panose="02020603050405020304" charset="0"/>
                <a:cs typeface="Times New Roman" panose="02020603050405020304" charset="0"/>
                <a:sym typeface="+mn-ea"/>
              </a:rPr>
              <a:t>King’oo</a:t>
            </a:r>
            <a:endParaRPr lang="en-US" sz="4800" dirty="0">
              <a:solidFill>
                <a:srgbClr val="0070C0"/>
              </a:solidFill>
              <a:latin typeface="Times New Roman" panose="02020603050405020304" charset="0"/>
              <a:cs typeface="Times New Roman" panose="02020603050405020304" charset="0"/>
            </a:endParaRPr>
          </a:p>
          <a:p>
            <a:pPr defTabSz="266700"/>
            <a:endParaRPr sz="4800">
              <a:latin typeface="Segoe UI Black" panose="020B0A02040204020203" charset="0"/>
              <a:ea typeface="SimSun" panose="02010600030101010101" pitchFamily="2" charset="-122"/>
              <a:cs typeface="Segoe UI Black" panose="020B0A02040204020203" charset="0"/>
            </a:endParaRPr>
          </a:p>
        </p:txBody>
      </p:sp>
      <p:pic>
        <p:nvPicPr>
          <p:cNvPr id="8" name="Picture 7">
            <a:extLst>
              <a:ext uri="{FF2B5EF4-FFF2-40B4-BE49-F238E27FC236}">
                <a16:creationId xmlns:a16="http://schemas.microsoft.com/office/drawing/2014/main" id="{CF72AF20-077A-BA2C-CE40-E4072A7AF7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41668" y="5548675"/>
            <a:ext cx="1301073" cy="1309325"/>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endParaRPr lang="en-US"/>
          </a:p>
        </p:txBody>
      </p:sp>
      <p:sp>
        <p:nvSpPr>
          <p:cNvPr id="3" name="Subtitle 2"/>
          <p:cNvSpPr>
            <a:spLocks noGrp="1"/>
          </p:cNvSpPr>
          <p:nvPr>
            <p:ph type="subTitle" idx="1"/>
            <p:custDataLst>
              <p:tags r:id="rId3"/>
            </p:custDataLst>
          </p:nvPr>
        </p:nvSpPr>
        <p:spPr/>
        <p:txBody>
          <a:bodyPr/>
          <a:lstStyle/>
          <a:p>
            <a:endParaRPr lang="en-US"/>
          </a:p>
        </p:txBody>
      </p:sp>
      <p:pic>
        <p:nvPicPr>
          <p:cNvPr id="4" name="Picture 3" descr="ChatGPT Image Jul 3, 2026, 03_27_46 PM"/>
          <p:cNvPicPr>
            <a:picLocks noChangeAspect="1"/>
          </p:cNvPicPr>
          <p:nvPr/>
        </p:nvPicPr>
        <p:blipFill>
          <a:blip r:embed="rId5"/>
          <a:stretch>
            <a:fillRect/>
          </a:stretch>
        </p:blipFill>
        <p:spPr>
          <a:xfrm>
            <a:off x="-68580" y="0"/>
            <a:ext cx="13164820" cy="7541260"/>
          </a:xfrm>
          <a:prstGeom prst="rect">
            <a:avLst/>
          </a:prstGeom>
        </p:spPr>
      </p:pic>
      <p:sp>
        <p:nvSpPr>
          <p:cNvPr id="5" name="Text Box 4"/>
          <p:cNvSpPr txBox="1"/>
          <p:nvPr/>
        </p:nvSpPr>
        <p:spPr>
          <a:xfrm>
            <a:off x="3126105" y="463550"/>
            <a:ext cx="6774815" cy="1183640"/>
          </a:xfrm>
          <a:prstGeom prst="rect">
            <a:avLst/>
          </a:prstGeom>
        </p:spPr>
        <p:txBody>
          <a:bodyPr>
            <a:noAutofit/>
          </a:bodyPr>
          <a:lstStyle/>
          <a:p>
            <a:pPr marL="0" indent="0" defTabSz="266700">
              <a:spcBef>
                <a:spcPct val="0"/>
              </a:spcBef>
              <a:spcAft>
                <a:spcPct val="0"/>
              </a:spcAft>
            </a:pPr>
            <a:endParaRPr lang="en-US" altLang="en-US" sz="6000" u="sng">
              <a:solidFill>
                <a:srgbClr val="FF0000"/>
              </a:solidFill>
              <a:latin typeface="Segoe UI Black" panose="020B0A02040204020203" charset="0"/>
              <a:ea typeface="SimSun" panose="02010600030101010101" pitchFamily="2" charset="-122"/>
              <a:cs typeface="Segoe UI Black" panose="020B0A02040204020203" charset="0"/>
            </a:endParaRPr>
          </a:p>
        </p:txBody>
      </p:sp>
      <p:sp>
        <p:nvSpPr>
          <p:cNvPr id="6" name="Text Box 5"/>
          <p:cNvSpPr txBox="1"/>
          <p:nvPr/>
        </p:nvSpPr>
        <p:spPr>
          <a:xfrm>
            <a:off x="2571750" y="322580"/>
            <a:ext cx="8720455" cy="6535420"/>
          </a:xfrm>
          <a:prstGeom prst="rect">
            <a:avLst/>
          </a:prstGeom>
        </p:spPr>
        <p:txBody>
          <a:bodyPr>
            <a:noAutofit/>
          </a:bodyPr>
          <a:lstStyle/>
          <a:p>
            <a:pPr algn="l">
              <a:lnSpc>
                <a:spcPct val="150000"/>
              </a:lnSpc>
            </a:pPr>
            <a:r>
              <a:rPr sz="4800" dirty="0">
                <a:latin typeface="Segoe UI Black" panose="020B0A02040204020203" charset="0"/>
                <a:ea typeface="SimSun" panose="02010600030101010101" pitchFamily="2" charset="-122"/>
                <a:cs typeface="Segoe UI Black" panose="020B0A02040204020203" charset="0"/>
              </a:rPr>
              <a:t> </a:t>
            </a:r>
            <a:r>
              <a:rPr lang="en-US" sz="4800" b="1" dirty="0">
                <a:solidFill>
                  <a:srgbClr val="C00000"/>
                </a:solidFill>
                <a:sym typeface="+mn-ea"/>
              </a:rPr>
              <a:t>BIBLE READING</a:t>
            </a:r>
            <a:endParaRPr lang="en-US" sz="4800" b="1" dirty="0">
              <a:solidFill>
                <a:srgbClr val="C00000"/>
              </a:solidFill>
            </a:endParaRPr>
          </a:p>
          <a:p>
            <a:pPr marL="285750" indent="-285750">
              <a:lnSpc>
                <a:spcPct val="150000"/>
              </a:lnSpc>
              <a:buFont typeface="Wingdings" panose="05000000000000000000" pitchFamily="2" charset="2"/>
              <a:buChar char="Ø"/>
            </a:pPr>
            <a:r>
              <a:rPr lang="en-US" sz="4800" dirty="0">
                <a:sym typeface="+mn-ea"/>
              </a:rPr>
              <a:t> 1</a:t>
            </a:r>
            <a:r>
              <a:rPr lang="en-US" sz="4800" baseline="30000" dirty="0">
                <a:sym typeface="+mn-ea"/>
              </a:rPr>
              <a:t>st</a:t>
            </a:r>
            <a:r>
              <a:rPr lang="en-US" sz="4800" dirty="0">
                <a:sym typeface="+mn-ea"/>
              </a:rPr>
              <a:t> Reading Daniel 6:10 - 20</a:t>
            </a:r>
            <a:endParaRPr lang="en-US" sz="4800" dirty="0"/>
          </a:p>
          <a:p>
            <a:pPr marL="285750" indent="-285750">
              <a:buFont typeface="Wingdings" panose="05000000000000000000" pitchFamily="2" charset="2"/>
              <a:buChar char="Ø"/>
            </a:pPr>
            <a:endParaRPr lang="en-US" sz="4800" dirty="0"/>
          </a:p>
          <a:p>
            <a:pPr marL="285750" indent="-285750">
              <a:buFont typeface="Wingdings" panose="05000000000000000000" pitchFamily="2" charset="2"/>
              <a:buChar char="Ø"/>
            </a:pPr>
            <a:endParaRPr lang="en-US" sz="4800" dirty="0"/>
          </a:p>
          <a:p>
            <a:pPr marL="285750" indent="-285750">
              <a:buFont typeface="Wingdings" panose="05000000000000000000" pitchFamily="2" charset="2"/>
              <a:buChar char="Ø"/>
            </a:pPr>
            <a:endParaRPr lang="en-US" sz="4800" dirty="0"/>
          </a:p>
          <a:p>
            <a:pPr marL="285750" indent="-285750">
              <a:buFont typeface="Wingdings" panose="05000000000000000000" pitchFamily="2" charset="2"/>
              <a:buChar char="Ø"/>
            </a:pPr>
            <a:r>
              <a:rPr lang="en-US" sz="4800" dirty="0">
                <a:sym typeface="+mn-ea"/>
              </a:rPr>
              <a:t> 2</a:t>
            </a:r>
            <a:r>
              <a:rPr lang="en-US" sz="4800" baseline="30000" dirty="0">
                <a:sym typeface="+mn-ea"/>
              </a:rPr>
              <a:t>nd</a:t>
            </a:r>
            <a:r>
              <a:rPr lang="en-US" sz="4800" dirty="0">
                <a:sym typeface="+mn-ea"/>
              </a:rPr>
              <a:t> Reading Colossians 4:2</a:t>
            </a:r>
            <a:endParaRPr lang="en-US" sz="4800" dirty="0"/>
          </a:p>
          <a:p>
            <a:pPr algn="l">
              <a:lnSpc>
                <a:spcPct val="200000"/>
              </a:lnSpc>
            </a:pPr>
            <a:endParaRPr sz="4800" dirty="0">
              <a:latin typeface="Segoe UI Black" panose="020B0A02040204020203" charset="0"/>
              <a:ea typeface="SimSun" panose="02010600030101010101" pitchFamily="2" charset="-122"/>
              <a:cs typeface="Segoe UI Black" panose="020B0A02040204020203" charset="0"/>
            </a:endParaRPr>
          </a:p>
        </p:txBody>
      </p:sp>
      <p:pic>
        <p:nvPicPr>
          <p:cNvPr id="8" name="Picture 7">
            <a:extLst>
              <a:ext uri="{FF2B5EF4-FFF2-40B4-BE49-F238E27FC236}">
                <a16:creationId xmlns:a16="http://schemas.microsoft.com/office/drawing/2014/main" id="{87F3C3D0-56E8-52A3-95D0-C642E8F560A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98000" y="5548675"/>
            <a:ext cx="1301073" cy="1309325"/>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8330" y="305435"/>
            <a:ext cx="10968990" cy="5944235"/>
          </a:xfrm>
        </p:spPr>
        <p:txBody>
          <a:bodyPr/>
          <a:lstStyle/>
          <a:p>
            <a:pPr marL="0" indent="0">
              <a:buNone/>
            </a:pPr>
            <a:endParaRPr lang="en-US" altLang="en-US"/>
          </a:p>
          <a:p>
            <a:endParaRPr lang="en-US" altLang="en-US"/>
          </a:p>
        </p:txBody>
      </p:sp>
      <p:pic>
        <p:nvPicPr>
          <p:cNvPr id="4" name="Picture 3" descr="ChatGPT Image Oct 2, 2026, 02_37_05 PM"/>
          <p:cNvPicPr>
            <a:picLocks noChangeAspect="1"/>
          </p:cNvPicPr>
          <p:nvPr/>
        </p:nvPicPr>
        <p:blipFill>
          <a:blip r:embed="rId4"/>
          <a:stretch>
            <a:fillRect/>
          </a:stretch>
        </p:blipFill>
        <p:spPr>
          <a:xfrm>
            <a:off x="0" y="0"/>
            <a:ext cx="12192000" cy="6857365"/>
          </a:xfrm>
          <a:prstGeom prst="rect">
            <a:avLst/>
          </a:prstGeom>
        </p:spPr>
      </p:pic>
      <p:pic>
        <p:nvPicPr>
          <p:cNvPr id="5" name="Picture 4">
            <a:extLst>
              <a:ext uri="{FF2B5EF4-FFF2-40B4-BE49-F238E27FC236}">
                <a16:creationId xmlns:a16="http://schemas.microsoft.com/office/drawing/2014/main" id="{472AE472-2EA0-BA22-B568-8B4AEE1D6A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18509" y="5320820"/>
            <a:ext cx="1301073" cy="1309325"/>
          </a:xfrm>
          <a:prstGeom prst="rect">
            <a:avLst/>
          </a:prstGeom>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endParaRPr lang="en-US"/>
          </a:p>
        </p:txBody>
      </p:sp>
      <p:sp>
        <p:nvSpPr>
          <p:cNvPr id="3" name="Subtitle 2"/>
          <p:cNvSpPr>
            <a:spLocks noGrp="1"/>
          </p:cNvSpPr>
          <p:nvPr>
            <p:ph type="subTitle" idx="1"/>
            <p:custDataLst>
              <p:tags r:id="rId3"/>
            </p:custDataLst>
          </p:nvPr>
        </p:nvSpPr>
        <p:spPr/>
        <p:txBody>
          <a:bodyPr/>
          <a:lstStyle/>
          <a:p>
            <a:endParaRPr lang="en-US"/>
          </a:p>
        </p:txBody>
      </p:sp>
      <p:pic>
        <p:nvPicPr>
          <p:cNvPr id="4" name="Picture 3" descr="ChatGPT Image Jul 3, 2026, 03_27_46 PM"/>
          <p:cNvPicPr>
            <a:picLocks noChangeAspect="1"/>
          </p:cNvPicPr>
          <p:nvPr/>
        </p:nvPicPr>
        <p:blipFill>
          <a:blip r:embed="rId5"/>
          <a:stretch>
            <a:fillRect/>
          </a:stretch>
        </p:blipFill>
        <p:spPr>
          <a:xfrm>
            <a:off x="-1820545" y="0"/>
            <a:ext cx="14916785" cy="7541260"/>
          </a:xfrm>
          <a:prstGeom prst="rect">
            <a:avLst/>
          </a:prstGeom>
        </p:spPr>
      </p:pic>
      <p:sp>
        <p:nvSpPr>
          <p:cNvPr id="6" name="Text Box 5"/>
          <p:cNvSpPr txBox="1"/>
          <p:nvPr/>
        </p:nvSpPr>
        <p:spPr>
          <a:xfrm>
            <a:off x="1198880" y="91440"/>
            <a:ext cx="10036810" cy="6765925"/>
          </a:xfrm>
          <a:prstGeom prst="rect">
            <a:avLst/>
          </a:prstGeom>
          <a:noFill/>
        </p:spPr>
        <p:txBody>
          <a:bodyPr wrap="square" rtlCol="0">
            <a:noAutofit/>
          </a:bodyPr>
          <a:lstStyle/>
          <a:p>
            <a:r>
              <a:rPr lang="en-US" altLang="en-US" dirty="0">
                <a:solidFill>
                  <a:srgbClr val="FF0000"/>
                </a:solidFill>
              </a:rPr>
              <a:t> </a:t>
            </a:r>
            <a:r>
              <a:rPr lang="en-US" altLang="en-US" sz="4000" dirty="0">
                <a:solidFill>
                  <a:srgbClr val="FF0000"/>
                </a:solidFill>
                <a:latin typeface="Times New Roman" panose="02020603050405020304" charset="0"/>
                <a:cs typeface="Times New Roman" panose="02020603050405020304" charset="0"/>
              </a:rPr>
              <a:t>Introduction</a:t>
            </a:r>
          </a:p>
          <a:p>
            <a:pPr>
              <a:lnSpc>
                <a:spcPct val="140000"/>
              </a:lnSpc>
            </a:pPr>
            <a:r>
              <a:rPr lang="en-US" altLang="en-US" sz="4000" b="1" dirty="0">
                <a:latin typeface="Times New Roman" panose="02020603050405020304" charset="0"/>
                <a:cs typeface="Times New Roman" panose="02020603050405020304" charset="0"/>
              </a:rPr>
              <a:t>Undeterred Gratitude</a:t>
            </a:r>
            <a:r>
              <a:rPr lang="en-US" altLang="en-US" sz="4000" dirty="0">
                <a:latin typeface="Times New Roman" panose="02020603050405020304" charset="0"/>
                <a:cs typeface="Times New Roman" panose="02020603050405020304" charset="0"/>
              </a:rPr>
              <a:t> is choosing to remain thankful to God despite obstacles, opposition, threats, or difficult circumstances.</a:t>
            </a:r>
          </a:p>
          <a:p>
            <a:pPr>
              <a:lnSpc>
                <a:spcPct val="140000"/>
              </a:lnSpc>
            </a:pPr>
            <a:endParaRPr lang="en-US" altLang="en-US" sz="4000" dirty="0">
              <a:latin typeface="Times New Roman" panose="02020603050405020304" charset="0"/>
              <a:cs typeface="Times New Roman" panose="02020603050405020304" charset="0"/>
            </a:endParaRPr>
          </a:p>
          <a:p>
            <a:pPr>
              <a:lnSpc>
                <a:spcPct val="150000"/>
              </a:lnSpc>
            </a:pPr>
            <a:r>
              <a:rPr lang="en-US" altLang="en-US" sz="4000" dirty="0">
                <a:latin typeface="Times New Roman" panose="02020603050405020304" charset="0"/>
                <a:cs typeface="Times New Roman" panose="02020603050405020304" charset="0"/>
              </a:rPr>
              <a:t>It is a heart that says: </a:t>
            </a:r>
            <a:r>
              <a:rPr lang="en-US" altLang="en-US" sz="4000" dirty="0">
                <a:solidFill>
                  <a:srgbClr val="FF0000"/>
                </a:solidFill>
                <a:latin typeface="Times New Roman" panose="02020603050405020304" charset="0"/>
                <a:cs typeface="Times New Roman" panose="02020603050405020304" charset="0"/>
              </a:rPr>
              <a:t>“I will give thanks regardless.”</a:t>
            </a:r>
            <a:endParaRPr lang="en-US" altLang="en-US" sz="4000" dirty="0">
              <a:latin typeface="Times New Roman" panose="02020603050405020304" charset="0"/>
              <a:cs typeface="Times New Roman" panose="02020603050405020304" charset="0"/>
            </a:endParaRPr>
          </a:p>
          <a:p>
            <a:pPr>
              <a:lnSpc>
                <a:spcPct val="150000"/>
              </a:lnSpc>
            </a:pPr>
            <a:endParaRPr lang="en-US" altLang="en-US" sz="4000" dirty="0">
              <a:latin typeface="Times New Roman" panose="02020603050405020304" charset="0"/>
              <a:cs typeface="Times New Roman" panose="02020603050405020304" charset="0"/>
            </a:endParaRPr>
          </a:p>
        </p:txBody>
      </p:sp>
      <p:pic>
        <p:nvPicPr>
          <p:cNvPr id="7" name="Picture 6">
            <a:extLst>
              <a:ext uri="{FF2B5EF4-FFF2-40B4-BE49-F238E27FC236}">
                <a16:creationId xmlns:a16="http://schemas.microsoft.com/office/drawing/2014/main" id="{7814E7FC-461B-8205-2DA8-FD89515FBC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42583" y="5290420"/>
            <a:ext cx="1301073" cy="1309325"/>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endParaRPr lang="en-US"/>
          </a:p>
        </p:txBody>
      </p:sp>
      <p:sp>
        <p:nvSpPr>
          <p:cNvPr id="3" name="Subtitle 2"/>
          <p:cNvSpPr>
            <a:spLocks noGrp="1"/>
          </p:cNvSpPr>
          <p:nvPr>
            <p:ph type="subTitle" idx="1"/>
            <p:custDataLst>
              <p:tags r:id="rId3"/>
            </p:custDataLst>
          </p:nvPr>
        </p:nvSpPr>
        <p:spPr/>
        <p:txBody>
          <a:bodyPr/>
          <a:lstStyle/>
          <a:p>
            <a:endParaRPr lang="en-US"/>
          </a:p>
        </p:txBody>
      </p:sp>
      <p:pic>
        <p:nvPicPr>
          <p:cNvPr id="4" name="Picture 3" descr="ChatGPT Image Jul 3, 2026, 03_27_46 PM"/>
          <p:cNvPicPr>
            <a:picLocks noChangeAspect="1"/>
          </p:cNvPicPr>
          <p:nvPr/>
        </p:nvPicPr>
        <p:blipFill>
          <a:blip r:embed="rId5"/>
          <a:stretch>
            <a:fillRect/>
          </a:stretch>
        </p:blipFill>
        <p:spPr>
          <a:xfrm>
            <a:off x="-1736725" y="0"/>
            <a:ext cx="14916785" cy="7541260"/>
          </a:xfrm>
          <a:prstGeom prst="rect">
            <a:avLst/>
          </a:prstGeom>
        </p:spPr>
      </p:pic>
      <p:sp>
        <p:nvSpPr>
          <p:cNvPr id="5" name="Text Box 4"/>
          <p:cNvSpPr txBox="1"/>
          <p:nvPr/>
        </p:nvSpPr>
        <p:spPr>
          <a:xfrm>
            <a:off x="1198880" y="200025"/>
            <a:ext cx="10327640" cy="6950075"/>
          </a:xfrm>
          <a:prstGeom prst="rect">
            <a:avLst/>
          </a:prstGeom>
          <a:noFill/>
        </p:spPr>
        <p:txBody>
          <a:bodyPr wrap="square" rtlCol="0">
            <a:noAutofit/>
          </a:bodyPr>
          <a:lstStyle/>
          <a:p>
            <a:r>
              <a:rPr lang="en-US" altLang="en-US" sz="4000" dirty="0">
                <a:solidFill>
                  <a:srgbClr val="FF0000"/>
                </a:solidFill>
                <a:latin typeface="Times New Roman" panose="02020603050405020304" charset="0"/>
                <a:cs typeface="Times New Roman" panose="02020603050405020304" charset="0"/>
                <a:sym typeface="+mn-ea"/>
              </a:rPr>
              <a:t>Daniel 6:10 -20</a:t>
            </a:r>
            <a:endParaRPr lang="en-US" altLang="en-US" sz="4000" dirty="0">
              <a:solidFill>
                <a:srgbClr val="FF0000"/>
              </a:solidFill>
              <a:latin typeface="Times New Roman" panose="02020603050405020304" charset="0"/>
              <a:cs typeface="Times New Roman" panose="02020603050405020304" charset="0"/>
            </a:endParaRPr>
          </a:p>
          <a:p>
            <a:pPr marL="571500" indent="-571500">
              <a:spcAft>
                <a:spcPts val="1200"/>
              </a:spcAft>
              <a:buFont typeface="Arial" panose="020B0604020202020204" pitchFamily="34" charset="0"/>
              <a:buChar char="•"/>
              <a:defRPr sz="1700">
                <a:solidFill>
                  <a:srgbClr val="2D2D2D"/>
                </a:solidFill>
                <a:latin typeface="Aptos"/>
              </a:defRPr>
            </a:pPr>
            <a:r>
              <a:rPr sz="4000">
                <a:latin typeface="Times New Roman" panose="02020603050405020304" charset="0"/>
                <a:cs typeface="Times New Roman" panose="02020603050405020304" charset="0"/>
                <a:sym typeface="+mn-ea"/>
              </a:rPr>
              <a:t>A decree was issued</a:t>
            </a:r>
            <a:r>
              <a:rPr lang="en-US" sz="4000">
                <a:latin typeface="Times New Roman" panose="02020603050405020304" charset="0"/>
                <a:cs typeface="Times New Roman" panose="02020603050405020304" charset="0"/>
                <a:sym typeface="+mn-ea"/>
              </a:rPr>
              <a:t>; but</a:t>
            </a:r>
            <a:r>
              <a:rPr sz="4000">
                <a:latin typeface="Times New Roman" panose="02020603050405020304" charset="0"/>
                <a:cs typeface="Times New Roman" panose="02020603050405020304" charset="0"/>
                <a:sym typeface="+mn-ea"/>
              </a:rPr>
              <a:t> </a:t>
            </a:r>
            <a:r>
              <a:rPr lang="en-US" sz="4000">
                <a:latin typeface="Times New Roman" panose="02020603050405020304" charset="0"/>
                <a:cs typeface="Times New Roman" panose="02020603050405020304" charset="0"/>
                <a:sym typeface="+mn-ea"/>
              </a:rPr>
              <a:t>Daniel r</a:t>
            </a:r>
            <a:r>
              <a:rPr lang="en-US" sz="4000">
                <a:solidFill>
                  <a:srgbClr val="193758"/>
                </a:solidFill>
                <a:latin typeface="Times New Roman" panose="02020603050405020304" charset="0"/>
                <a:cs typeface="Times New Roman" panose="02020603050405020304" charset="0"/>
                <a:sym typeface="+mn-ea"/>
              </a:rPr>
              <a:t>emained faithful under pressure</a:t>
            </a:r>
            <a:endParaRPr sz="4000">
              <a:latin typeface="Times New Roman" panose="02020603050405020304" charset="0"/>
              <a:cs typeface="Times New Roman" panose="02020603050405020304" charset="0"/>
              <a:sym typeface="+mn-ea"/>
            </a:endParaRPr>
          </a:p>
          <a:p>
            <a:pPr marL="571500" indent="-571500">
              <a:spcAft>
                <a:spcPts val="1200"/>
              </a:spcAft>
              <a:buFont typeface="Arial" panose="020B0604020202020204" pitchFamily="34" charset="0"/>
              <a:buChar char="•"/>
              <a:defRPr sz="1700">
                <a:solidFill>
                  <a:srgbClr val="2D2D2D"/>
                </a:solidFill>
                <a:latin typeface="Aptos"/>
              </a:defRPr>
            </a:pPr>
            <a:r>
              <a:rPr lang="en-US" sz="4000">
                <a:latin typeface="Times New Roman" panose="02020603050405020304" charset="0"/>
                <a:cs typeface="Times New Roman" panose="02020603050405020304" charset="0"/>
                <a:sym typeface="+mn-ea"/>
              </a:rPr>
              <a:t>His </a:t>
            </a:r>
            <a:r>
              <a:rPr sz="4000">
                <a:latin typeface="Times New Roman" panose="02020603050405020304" charset="0"/>
                <a:cs typeface="Times New Roman" panose="02020603050405020304" charset="0"/>
                <a:sym typeface="+mn-ea"/>
              </a:rPr>
              <a:t>spiritual posture did not change</a:t>
            </a:r>
            <a:r>
              <a:rPr lang="en-US" sz="4000">
                <a:latin typeface="Times New Roman" panose="02020603050405020304" charset="0"/>
                <a:cs typeface="Times New Roman" panose="02020603050405020304" charset="0"/>
                <a:sym typeface="+mn-ea"/>
              </a:rPr>
              <a:t>.</a:t>
            </a:r>
            <a:endParaRPr sz="4000">
              <a:latin typeface="Times New Roman" panose="02020603050405020304" charset="0"/>
              <a:cs typeface="Times New Roman" panose="02020603050405020304" charset="0"/>
              <a:sym typeface="+mn-ea"/>
            </a:endParaRPr>
          </a:p>
          <a:p>
            <a:pPr marL="571500" indent="-571500">
              <a:spcAft>
                <a:spcPts val="1200"/>
              </a:spcAft>
              <a:buFont typeface="Arial" panose="020B0604020202020204" pitchFamily="34" charset="0"/>
              <a:buChar char="•"/>
              <a:defRPr sz="1700">
                <a:solidFill>
                  <a:srgbClr val="2D2D2D"/>
                </a:solidFill>
                <a:latin typeface="Aptos"/>
              </a:defRPr>
            </a:pPr>
            <a:r>
              <a:rPr sz="4000">
                <a:latin typeface="Times New Roman" panose="02020603050405020304" charset="0"/>
                <a:cs typeface="Times New Roman" panose="02020603050405020304" charset="0"/>
                <a:sym typeface="+mn-ea"/>
              </a:rPr>
              <a:t>He knelt, prayed, and gave thanks</a:t>
            </a:r>
            <a:r>
              <a:rPr lang="en-US" sz="4000">
                <a:latin typeface="Times New Roman" panose="02020603050405020304" charset="0"/>
                <a:cs typeface="Times New Roman" panose="02020603050405020304" charset="0"/>
                <a:sym typeface="+mn-ea"/>
              </a:rPr>
              <a:t> - </a:t>
            </a:r>
            <a:r>
              <a:rPr sz="4000">
                <a:latin typeface="Times New Roman" panose="02020603050405020304" charset="0"/>
                <a:cs typeface="Times New Roman" panose="02020603050405020304" charset="0"/>
                <a:sym typeface="+mn-ea"/>
              </a:rPr>
              <a:t>just as he had done before.</a:t>
            </a:r>
          </a:p>
          <a:p>
            <a:pPr marL="571500" indent="-571500">
              <a:spcAft>
                <a:spcPts val="1200"/>
              </a:spcAft>
              <a:buFont typeface="Arial" panose="020B0604020202020204" pitchFamily="34" charset="0"/>
              <a:buChar char="•"/>
              <a:defRPr sz="1700">
                <a:solidFill>
                  <a:srgbClr val="2D2D2D"/>
                </a:solidFill>
                <a:latin typeface="Aptos"/>
              </a:defRPr>
            </a:pPr>
            <a:r>
              <a:rPr sz="4000">
                <a:latin typeface="Times New Roman" panose="02020603050405020304" charset="0"/>
                <a:cs typeface="Times New Roman" panose="02020603050405020304" charset="0"/>
                <a:sym typeface="+mn-ea"/>
              </a:rPr>
              <a:t>His thanksgiving was not dependent on favorable circumstances.</a:t>
            </a:r>
          </a:p>
          <a:p>
            <a:endParaRPr lang="en-US" altLang="en-US" sz="4000" dirty="0">
              <a:latin typeface="Times New Roman" panose="02020603050405020304" charset="0"/>
              <a:cs typeface="Times New Roman" panose="02020603050405020304" charset="0"/>
            </a:endParaRPr>
          </a:p>
        </p:txBody>
      </p:sp>
      <p:pic>
        <p:nvPicPr>
          <p:cNvPr id="7" name="Picture 6">
            <a:extLst>
              <a:ext uri="{FF2B5EF4-FFF2-40B4-BE49-F238E27FC236}">
                <a16:creationId xmlns:a16="http://schemas.microsoft.com/office/drawing/2014/main" id="{E2B04FED-050C-A653-FA2C-B9F0297BF1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25447" y="5548675"/>
            <a:ext cx="1301073" cy="1309325"/>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endParaRPr lang="en-US"/>
          </a:p>
        </p:txBody>
      </p:sp>
      <p:sp>
        <p:nvSpPr>
          <p:cNvPr id="3" name="Subtitle 2"/>
          <p:cNvSpPr>
            <a:spLocks noGrp="1"/>
          </p:cNvSpPr>
          <p:nvPr>
            <p:ph type="subTitle" idx="1"/>
            <p:custDataLst>
              <p:tags r:id="rId3"/>
            </p:custDataLst>
          </p:nvPr>
        </p:nvSpPr>
        <p:spPr/>
        <p:txBody>
          <a:bodyPr/>
          <a:lstStyle/>
          <a:p>
            <a:endParaRPr lang="en-US"/>
          </a:p>
        </p:txBody>
      </p:sp>
      <p:pic>
        <p:nvPicPr>
          <p:cNvPr id="4" name="Picture 3" descr="ChatGPT Image Jul 3, 2026, 03_27_46 PM"/>
          <p:cNvPicPr>
            <a:picLocks noChangeAspect="1"/>
          </p:cNvPicPr>
          <p:nvPr/>
        </p:nvPicPr>
        <p:blipFill>
          <a:blip r:embed="rId5"/>
          <a:stretch>
            <a:fillRect/>
          </a:stretch>
        </p:blipFill>
        <p:spPr>
          <a:xfrm>
            <a:off x="-1736725" y="0"/>
            <a:ext cx="14916785" cy="7541260"/>
          </a:xfrm>
          <a:prstGeom prst="rect">
            <a:avLst/>
          </a:prstGeom>
        </p:spPr>
      </p:pic>
      <p:sp>
        <p:nvSpPr>
          <p:cNvPr id="5" name="Text Box 4"/>
          <p:cNvSpPr txBox="1"/>
          <p:nvPr/>
        </p:nvSpPr>
        <p:spPr>
          <a:xfrm>
            <a:off x="1391920" y="341630"/>
            <a:ext cx="10591165" cy="7199630"/>
          </a:xfrm>
          <a:prstGeom prst="rect">
            <a:avLst/>
          </a:prstGeom>
          <a:noFill/>
        </p:spPr>
        <p:txBody>
          <a:bodyPr wrap="square" rtlCol="0">
            <a:noAutofit/>
          </a:bodyPr>
          <a:lstStyle/>
          <a:p>
            <a:r>
              <a:rPr lang="en-US" sz="4000" b="1" dirty="0">
                <a:solidFill>
                  <a:srgbClr val="193758"/>
                </a:solidFill>
                <a:latin typeface="Times New Roman" panose="02020603050405020304" charset="0"/>
                <a:cs typeface="Times New Roman" panose="02020603050405020304" charset="0"/>
                <a:sym typeface="+mn-ea"/>
              </a:rPr>
              <a:t> </a:t>
            </a:r>
            <a:r>
              <a:rPr lang="en-US" sz="4000" b="1" dirty="0">
                <a:solidFill>
                  <a:srgbClr val="FF0000"/>
                </a:solidFill>
                <a:latin typeface="Times New Roman" panose="02020603050405020304" charset="0"/>
                <a:cs typeface="Times New Roman" panose="02020603050405020304" charset="0"/>
                <a:sym typeface="+mn-ea"/>
              </a:rPr>
              <a:t>Colossians 4:2</a:t>
            </a:r>
            <a:endParaRPr lang="en-US" altLang="en-US" sz="4000" b="1" dirty="0">
              <a:latin typeface="Times New Roman" panose="02020603050405020304" charset="0"/>
              <a:cs typeface="Times New Roman" panose="02020603050405020304" charset="0"/>
              <a:sym typeface="+mn-ea"/>
            </a:endParaRPr>
          </a:p>
          <a:p>
            <a:pPr marL="457200" indent="-457200">
              <a:spcAft>
                <a:spcPts val="1200"/>
              </a:spcAft>
              <a:buFont typeface="Arial" panose="020B0604020202020204" pitchFamily="34" charset="0"/>
              <a:buChar char="•"/>
              <a:defRPr sz="1700">
                <a:solidFill>
                  <a:srgbClr val="2D2D2D"/>
                </a:solidFill>
                <a:latin typeface="Aptos"/>
              </a:defRPr>
            </a:pPr>
            <a:r>
              <a:rPr lang="en-US" altLang="en-US" sz="4000" dirty="0">
                <a:latin typeface="Times New Roman" panose="02020603050405020304" charset="0"/>
                <a:cs typeface="Times New Roman" panose="02020603050405020304" charset="0"/>
                <a:sym typeface="+mn-ea"/>
              </a:rPr>
              <a:t>Maintain the spirit of prayer at all times</a:t>
            </a:r>
          </a:p>
          <a:p>
            <a:pPr indent="0">
              <a:spcAft>
                <a:spcPts val="1200"/>
              </a:spcAft>
              <a:buFont typeface="Arial" panose="020B0604020202020204" pitchFamily="34" charset="0"/>
              <a:buNone/>
              <a:defRPr sz="1700">
                <a:solidFill>
                  <a:srgbClr val="2D2D2D"/>
                </a:solidFill>
                <a:latin typeface="Aptos"/>
              </a:defRPr>
            </a:pPr>
            <a:endParaRPr lang="en-US" altLang="en-US" sz="4000" dirty="0">
              <a:latin typeface="Times New Roman" panose="02020603050405020304" charset="0"/>
              <a:cs typeface="Times New Roman" panose="02020603050405020304" charset="0"/>
              <a:sym typeface="+mn-ea"/>
            </a:endParaRPr>
          </a:p>
          <a:p>
            <a:pPr marL="457200" indent="-457200">
              <a:spcAft>
                <a:spcPts val="1200"/>
              </a:spcAft>
              <a:buFont typeface="Arial" panose="020B0604020202020204" pitchFamily="34" charset="0"/>
              <a:buChar char="•"/>
              <a:defRPr sz="1700">
                <a:solidFill>
                  <a:srgbClr val="2D2D2D"/>
                </a:solidFill>
                <a:latin typeface="Aptos"/>
              </a:defRPr>
            </a:pPr>
            <a:r>
              <a:rPr lang="en-US" altLang="en-US" sz="4000" dirty="0">
                <a:latin typeface="Times New Roman" panose="02020603050405020304" charset="0"/>
                <a:cs typeface="Times New Roman" panose="02020603050405020304" charset="0"/>
                <a:sym typeface="+mn-ea"/>
              </a:rPr>
              <a:t>Be watchful</a:t>
            </a:r>
          </a:p>
          <a:p>
            <a:pPr indent="0">
              <a:spcAft>
                <a:spcPts val="1200"/>
              </a:spcAft>
              <a:buFont typeface="Arial" panose="020B0604020202020204" pitchFamily="34" charset="0"/>
              <a:buNone/>
              <a:defRPr sz="1700">
                <a:solidFill>
                  <a:srgbClr val="2D2D2D"/>
                </a:solidFill>
                <a:latin typeface="Aptos"/>
              </a:defRPr>
            </a:pPr>
            <a:endParaRPr lang="en-US" altLang="en-US" sz="4000" dirty="0">
              <a:latin typeface="Times New Roman" panose="02020603050405020304" charset="0"/>
              <a:cs typeface="Times New Roman" panose="02020603050405020304" charset="0"/>
              <a:sym typeface="+mn-ea"/>
            </a:endParaRPr>
          </a:p>
          <a:p>
            <a:pPr marL="457200" indent="-457200">
              <a:spcAft>
                <a:spcPts val="1200"/>
              </a:spcAft>
              <a:buFont typeface="Arial" panose="020B0604020202020204" pitchFamily="34" charset="0"/>
              <a:buChar char="•"/>
              <a:defRPr sz="1700">
                <a:solidFill>
                  <a:srgbClr val="2D2D2D"/>
                </a:solidFill>
                <a:latin typeface="Aptos"/>
              </a:defRPr>
            </a:pPr>
            <a:r>
              <a:rPr lang="en-US" altLang="en-US" sz="4000" dirty="0">
                <a:latin typeface="Times New Roman" panose="02020603050405020304" charset="0"/>
                <a:cs typeface="Times New Roman" panose="02020603050405020304" charset="0"/>
                <a:sym typeface="+mn-ea"/>
              </a:rPr>
              <a:t>Cultivating a thankful heart.</a:t>
            </a:r>
          </a:p>
          <a:p>
            <a:pPr indent="0">
              <a:spcAft>
                <a:spcPts val="1200"/>
              </a:spcAft>
              <a:buFont typeface="Arial" panose="020B0604020202020204" pitchFamily="34" charset="0"/>
              <a:buNone/>
              <a:defRPr sz="1700">
                <a:solidFill>
                  <a:srgbClr val="2D2D2D"/>
                </a:solidFill>
                <a:latin typeface="Aptos"/>
              </a:defRPr>
            </a:pPr>
            <a:endParaRPr lang="en-US" altLang="en-US" sz="4000" dirty="0">
              <a:latin typeface="Times New Roman" panose="02020603050405020304" charset="0"/>
              <a:cs typeface="Times New Roman" panose="02020603050405020304" charset="0"/>
              <a:sym typeface="+mn-ea"/>
            </a:endParaRPr>
          </a:p>
          <a:p>
            <a:pPr marL="457200" indent="-457200">
              <a:spcAft>
                <a:spcPts val="1200"/>
              </a:spcAft>
              <a:buFont typeface="Arial" panose="020B0604020202020204" pitchFamily="34" charset="0"/>
              <a:buChar char="•"/>
              <a:defRPr sz="1700">
                <a:solidFill>
                  <a:srgbClr val="2D2D2D"/>
                </a:solidFill>
                <a:latin typeface="Aptos"/>
              </a:defRPr>
            </a:pPr>
            <a:endParaRPr lang="en-US" altLang="en-US" sz="4000" dirty="0">
              <a:latin typeface="Times New Roman" panose="02020603050405020304" charset="0"/>
              <a:cs typeface="Times New Roman" panose="02020603050405020304" charset="0"/>
              <a:sym typeface="+mn-ea"/>
            </a:endParaRPr>
          </a:p>
          <a:p>
            <a:pPr indent="0">
              <a:spcAft>
                <a:spcPts val="1200"/>
              </a:spcAft>
              <a:buFont typeface="Arial" panose="020B0604020202020204" pitchFamily="34" charset="0"/>
              <a:buNone/>
              <a:defRPr sz="1700">
                <a:solidFill>
                  <a:srgbClr val="2D2D2D"/>
                </a:solidFill>
                <a:latin typeface="Aptos"/>
              </a:defRPr>
            </a:pPr>
            <a:endParaRPr lang="en-US" altLang="en-US" sz="4000" dirty="0">
              <a:latin typeface="Times New Roman" panose="02020603050405020304" charset="0"/>
              <a:cs typeface="Times New Roman" panose="02020603050405020304" charset="0"/>
              <a:sym typeface="+mn-ea"/>
            </a:endParaRPr>
          </a:p>
          <a:p>
            <a:endParaRPr lang="en-US" altLang="en-US" sz="4000" dirty="0">
              <a:latin typeface="Times New Roman" panose="02020603050405020304" charset="0"/>
              <a:cs typeface="Times New Roman" panose="02020603050405020304" charset="0"/>
              <a:sym typeface="+mn-ea"/>
            </a:endParaRPr>
          </a:p>
        </p:txBody>
      </p:sp>
      <p:pic>
        <p:nvPicPr>
          <p:cNvPr id="7" name="Picture 6">
            <a:extLst>
              <a:ext uri="{FF2B5EF4-FFF2-40B4-BE49-F238E27FC236}">
                <a16:creationId xmlns:a16="http://schemas.microsoft.com/office/drawing/2014/main" id="{AEE7E0FC-0574-3DA4-BC9D-31A1864DCA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96927" y="5548675"/>
            <a:ext cx="1301073" cy="1309325"/>
          </a:xfrm>
          <a:prstGeom prst="rect">
            <a:avLst/>
          </a:prstGeom>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endParaRPr lang="en-US"/>
          </a:p>
        </p:txBody>
      </p:sp>
      <p:sp>
        <p:nvSpPr>
          <p:cNvPr id="3" name="Subtitle 2"/>
          <p:cNvSpPr>
            <a:spLocks noGrp="1"/>
          </p:cNvSpPr>
          <p:nvPr>
            <p:ph type="subTitle" idx="1"/>
            <p:custDataLst>
              <p:tags r:id="rId3"/>
            </p:custDataLst>
          </p:nvPr>
        </p:nvSpPr>
        <p:spPr/>
        <p:txBody>
          <a:bodyPr/>
          <a:lstStyle/>
          <a:p>
            <a:endParaRPr lang="en-US"/>
          </a:p>
        </p:txBody>
      </p:sp>
      <p:pic>
        <p:nvPicPr>
          <p:cNvPr id="4" name="Picture 3" descr="ChatGPT Image Jul 3, 2026, 03_27_46 PM"/>
          <p:cNvPicPr>
            <a:picLocks noChangeAspect="1"/>
          </p:cNvPicPr>
          <p:nvPr/>
        </p:nvPicPr>
        <p:blipFill>
          <a:blip r:embed="rId5"/>
          <a:stretch>
            <a:fillRect/>
          </a:stretch>
        </p:blipFill>
        <p:spPr>
          <a:xfrm>
            <a:off x="-68580" y="0"/>
            <a:ext cx="13164820" cy="7541260"/>
          </a:xfrm>
          <a:prstGeom prst="rect">
            <a:avLst/>
          </a:prstGeom>
        </p:spPr>
      </p:pic>
      <p:sp>
        <p:nvSpPr>
          <p:cNvPr id="5" name="Text Box 4"/>
          <p:cNvSpPr txBox="1"/>
          <p:nvPr/>
        </p:nvSpPr>
        <p:spPr>
          <a:xfrm>
            <a:off x="2773045" y="141605"/>
            <a:ext cx="4008755" cy="706755"/>
          </a:xfrm>
          <a:prstGeom prst="rect">
            <a:avLst/>
          </a:prstGeom>
        </p:spPr>
        <p:txBody>
          <a:bodyPr wrap="square">
            <a:spAutoFit/>
          </a:bodyPr>
          <a:lstStyle/>
          <a:p>
            <a:pPr marL="0" indent="0" defTabSz="266700">
              <a:spcBef>
                <a:spcPts val="500"/>
              </a:spcBef>
              <a:spcAft>
                <a:spcPts val="500"/>
              </a:spcAft>
            </a:pPr>
            <a:r>
              <a:rPr sz="4000" b="1" u="sng">
                <a:solidFill>
                  <a:srgbClr val="FF0000"/>
                </a:solidFill>
                <a:latin typeface="Times New Roman" panose="02020603050405020304"/>
                <a:ea typeface="SimSun" panose="02010600030101010101" pitchFamily="2" charset="-122"/>
              </a:rPr>
              <a:t>Life Lessons</a:t>
            </a:r>
          </a:p>
        </p:txBody>
      </p:sp>
      <p:sp>
        <p:nvSpPr>
          <p:cNvPr id="6" name="Text Box 5"/>
          <p:cNvSpPr txBox="1"/>
          <p:nvPr/>
        </p:nvSpPr>
        <p:spPr>
          <a:xfrm>
            <a:off x="1732280" y="838835"/>
            <a:ext cx="10149205" cy="6269355"/>
          </a:xfrm>
          <a:prstGeom prst="rect">
            <a:avLst/>
          </a:prstGeom>
        </p:spPr>
        <p:txBody>
          <a:bodyPr>
            <a:noAutofit/>
          </a:bodyPr>
          <a:lstStyle/>
          <a:p>
            <a:pPr indent="0" algn="l" defTabSz="266700">
              <a:spcBef>
                <a:spcPts val="500"/>
              </a:spcBef>
              <a:spcAft>
                <a:spcPts val="500"/>
              </a:spcAft>
              <a:buFont typeface="+mj-lt"/>
              <a:buNone/>
            </a:pPr>
            <a:r>
              <a:rPr lang="en-US" altLang="en-US" sz="4000" b="1" dirty="0">
                <a:solidFill>
                  <a:schemeClr val="tx1"/>
                </a:solidFill>
                <a:latin typeface="Times New Roman" panose="02020603050405020304"/>
                <a:ea typeface="SimSun" panose="02010600030101010101" pitchFamily="2" charset="-122"/>
              </a:rPr>
              <a:t>1.	Undeterred gratitude serves as a weapon   			of faith against despair, discouragement 				  	and spiritual defeat....vs 10; </a:t>
            </a:r>
            <a:r>
              <a:rPr lang="en-US" altLang="en-US" sz="4000" b="1" dirty="0" err="1">
                <a:solidFill>
                  <a:schemeClr val="tx1"/>
                </a:solidFill>
                <a:latin typeface="Times New Roman" panose="02020603050405020304"/>
                <a:ea typeface="SimSun" panose="02010600030101010101" pitchFamily="2" charset="-122"/>
              </a:rPr>
              <a:t>Psm</a:t>
            </a:r>
            <a:r>
              <a:rPr lang="en-US" altLang="en-US" sz="4000" b="1" dirty="0">
                <a:solidFill>
                  <a:schemeClr val="tx1"/>
                </a:solidFill>
                <a:latin typeface="Times New Roman" panose="02020603050405020304"/>
                <a:ea typeface="SimSun" panose="02010600030101010101" pitchFamily="2" charset="-122"/>
              </a:rPr>
              <a:t> 34:19</a:t>
            </a:r>
          </a:p>
          <a:p>
            <a:pPr indent="0" algn="l" defTabSz="266700">
              <a:spcBef>
                <a:spcPts val="500"/>
              </a:spcBef>
              <a:spcAft>
                <a:spcPts val="500"/>
              </a:spcAft>
              <a:buFont typeface="+mj-lt"/>
              <a:buNone/>
            </a:pPr>
            <a:endParaRPr lang="en-US" altLang="en-US" sz="4000" b="1" dirty="0">
              <a:solidFill>
                <a:schemeClr val="tx1"/>
              </a:solidFill>
              <a:latin typeface="Times New Roman" panose="02020603050405020304"/>
              <a:ea typeface="SimSun" panose="02010600030101010101" pitchFamily="2" charset="-122"/>
            </a:endParaRPr>
          </a:p>
          <a:p>
            <a:pPr indent="0" algn="l" defTabSz="266700">
              <a:spcBef>
                <a:spcPts val="500"/>
              </a:spcBef>
              <a:spcAft>
                <a:spcPts val="500"/>
              </a:spcAft>
              <a:buFont typeface="+mj-lt"/>
              <a:buNone/>
            </a:pPr>
            <a:r>
              <a:rPr lang="en-US" altLang="en-US" sz="4000" b="1" dirty="0">
                <a:latin typeface="Times New Roman" panose="02020603050405020304"/>
                <a:ea typeface="SimSun" panose="02010600030101010101" pitchFamily="2" charset="-122"/>
              </a:rPr>
              <a:t>2.	Undeterred gratitude is a spiritual 		   			    		discipline (prayer, meditation, worship, 			   		serving) to be cultivated in the life of a    				believer......vs 10</a:t>
            </a:r>
          </a:p>
          <a:p>
            <a:pPr indent="0" algn="l" defTabSz="266700">
              <a:spcBef>
                <a:spcPts val="500"/>
              </a:spcBef>
              <a:spcAft>
                <a:spcPts val="500"/>
              </a:spcAft>
              <a:buFont typeface="Arial" panose="020B0604020202020204" pitchFamily="34" charset="0"/>
              <a:buNone/>
            </a:pPr>
            <a:endParaRPr lang="en-US" altLang="en-US" sz="3200" b="1" dirty="0">
              <a:latin typeface="Times New Roman" panose="02020603050405020304"/>
              <a:ea typeface="SimSun" panose="02010600030101010101" pitchFamily="2" charset="-122"/>
            </a:endParaRPr>
          </a:p>
          <a:p>
            <a:pPr marL="514350" indent="-514350" algn="l" defTabSz="266700">
              <a:spcBef>
                <a:spcPts val="500"/>
              </a:spcBef>
              <a:spcAft>
                <a:spcPts val="500"/>
              </a:spcAft>
              <a:buFont typeface="+mj-lt"/>
              <a:buAutoNum type="arabicPeriod"/>
            </a:pPr>
            <a:endParaRPr lang="en-US" altLang="en-US" sz="3200" dirty="0">
              <a:latin typeface="Times New Roman" panose="02020603050405020304"/>
              <a:ea typeface="SimSun" panose="02010600030101010101" pitchFamily="2" charset="-122"/>
            </a:endParaRPr>
          </a:p>
        </p:txBody>
      </p:sp>
      <p:pic>
        <p:nvPicPr>
          <p:cNvPr id="8" name="Picture 7">
            <a:extLst>
              <a:ext uri="{FF2B5EF4-FFF2-40B4-BE49-F238E27FC236}">
                <a16:creationId xmlns:a16="http://schemas.microsoft.com/office/drawing/2014/main" id="{FC142D01-7F3A-5E29-58D5-68E57EA21E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67638" y="5548675"/>
            <a:ext cx="1301073" cy="1309325"/>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endParaRPr lang="en-US"/>
          </a:p>
        </p:txBody>
      </p:sp>
      <p:sp>
        <p:nvSpPr>
          <p:cNvPr id="3" name="Subtitle 2"/>
          <p:cNvSpPr>
            <a:spLocks noGrp="1"/>
          </p:cNvSpPr>
          <p:nvPr>
            <p:ph type="subTitle" idx="1"/>
            <p:custDataLst>
              <p:tags r:id="rId3"/>
            </p:custDataLst>
          </p:nvPr>
        </p:nvSpPr>
        <p:spPr/>
        <p:txBody>
          <a:bodyPr/>
          <a:lstStyle/>
          <a:p>
            <a:endParaRPr lang="en-US"/>
          </a:p>
        </p:txBody>
      </p:sp>
      <p:pic>
        <p:nvPicPr>
          <p:cNvPr id="4" name="Picture 3" descr="ChatGPT Image Jul 3, 2026, 03_27_46 PM"/>
          <p:cNvPicPr>
            <a:picLocks noChangeAspect="1"/>
          </p:cNvPicPr>
          <p:nvPr/>
        </p:nvPicPr>
        <p:blipFill>
          <a:blip r:embed="rId5"/>
          <a:stretch>
            <a:fillRect/>
          </a:stretch>
        </p:blipFill>
        <p:spPr>
          <a:xfrm>
            <a:off x="-970280" y="0"/>
            <a:ext cx="13977620" cy="7541260"/>
          </a:xfrm>
          <a:prstGeom prst="rect">
            <a:avLst/>
          </a:prstGeom>
        </p:spPr>
      </p:pic>
      <p:sp>
        <p:nvSpPr>
          <p:cNvPr id="6" name="Text Box 5"/>
          <p:cNvSpPr txBox="1"/>
          <p:nvPr/>
        </p:nvSpPr>
        <p:spPr>
          <a:xfrm>
            <a:off x="644525" y="914400"/>
            <a:ext cx="10572750" cy="6125845"/>
          </a:xfrm>
          <a:prstGeom prst="rect">
            <a:avLst/>
          </a:prstGeom>
        </p:spPr>
        <p:txBody>
          <a:bodyPr>
            <a:noAutofit/>
          </a:bodyPr>
          <a:lstStyle/>
          <a:p>
            <a:pPr marL="685800" indent="457200" algn="l" defTabSz="266700">
              <a:spcBef>
                <a:spcPts val="500"/>
              </a:spcBef>
              <a:spcAft>
                <a:spcPts val="500"/>
              </a:spcAft>
              <a:buNone/>
              <a:tabLst>
                <a:tab pos="457200" algn="l"/>
              </a:tabLst>
            </a:pPr>
            <a:endParaRPr lang="en-US" altLang="en-US" sz="2800">
              <a:latin typeface="Times New Roman" panose="02020603050405020304"/>
              <a:ea typeface="SimSun" panose="02010600030101010101" pitchFamily="2" charset="-122"/>
            </a:endParaRPr>
          </a:p>
          <a:p>
            <a:pPr algn="l" defTabSz="266700">
              <a:spcBef>
                <a:spcPts val="500"/>
              </a:spcBef>
              <a:spcAft>
                <a:spcPts val="500"/>
              </a:spcAft>
            </a:pPr>
            <a:endParaRPr lang="en-US" altLang="en-US" sz="2800">
              <a:latin typeface="Times New Roman" panose="02020603050405020304"/>
              <a:ea typeface="SimSun" panose="02010600030101010101" pitchFamily="2" charset="-122"/>
            </a:endParaRPr>
          </a:p>
          <a:p>
            <a:pPr algn="l" defTabSz="266700">
              <a:spcBef>
                <a:spcPts val="500"/>
              </a:spcBef>
              <a:spcAft>
                <a:spcPts val="500"/>
              </a:spcAft>
            </a:pPr>
            <a:endParaRPr lang="en-US" altLang="en-US" sz="2800">
              <a:latin typeface="Times New Roman" panose="02020603050405020304"/>
              <a:ea typeface="SimSun" panose="02010600030101010101" pitchFamily="2" charset="-122"/>
            </a:endParaRPr>
          </a:p>
          <a:p>
            <a:pPr algn="l" defTabSz="266700">
              <a:spcBef>
                <a:spcPts val="500"/>
              </a:spcBef>
              <a:spcAft>
                <a:spcPts val="500"/>
              </a:spcAft>
            </a:pPr>
            <a:endParaRPr lang="en-US" altLang="en-US" sz="2800">
              <a:latin typeface="Times New Roman" panose="02020603050405020304"/>
              <a:ea typeface="SimSun" panose="02010600030101010101" pitchFamily="2" charset="-122"/>
            </a:endParaRPr>
          </a:p>
        </p:txBody>
      </p:sp>
      <p:sp>
        <p:nvSpPr>
          <p:cNvPr id="7" name="Text Box 6"/>
          <p:cNvSpPr txBox="1"/>
          <p:nvPr/>
        </p:nvSpPr>
        <p:spPr>
          <a:xfrm>
            <a:off x="1510665" y="158750"/>
            <a:ext cx="10218420" cy="6884035"/>
          </a:xfrm>
          <a:prstGeom prst="rect">
            <a:avLst/>
          </a:prstGeom>
          <a:noFill/>
        </p:spPr>
        <p:txBody>
          <a:bodyPr wrap="square" rtlCol="0">
            <a:noAutofit/>
          </a:bodyPr>
          <a:lstStyle/>
          <a:p>
            <a:pPr lvl="1" indent="0" algn="l" defTabSz="266700">
              <a:spcBef>
                <a:spcPts val="500"/>
              </a:spcBef>
              <a:spcAft>
                <a:spcPts val="500"/>
              </a:spcAft>
              <a:buFont typeface="+mj-lt"/>
              <a:buNone/>
            </a:pPr>
            <a:endParaRPr lang="en-US" altLang="en-US" sz="4000" b="1">
              <a:solidFill>
                <a:schemeClr val="tx1"/>
              </a:solidFill>
              <a:latin typeface="Times New Roman" panose="02020603050405020304"/>
              <a:ea typeface="SimSun" panose="02010600030101010101" pitchFamily="2" charset="-122"/>
              <a:sym typeface="+mn-ea"/>
            </a:endParaRPr>
          </a:p>
          <a:p>
            <a:pPr marL="0" lvl="0" indent="0" algn="l" defTabSz="266700">
              <a:spcBef>
                <a:spcPts val="500"/>
              </a:spcBef>
              <a:spcAft>
                <a:spcPts val="500"/>
              </a:spcAft>
              <a:buFont typeface="+mj-lt"/>
              <a:buNone/>
            </a:pPr>
            <a:r>
              <a:rPr lang="en-US" altLang="en-US" sz="4000" b="1">
                <a:solidFill>
                  <a:schemeClr val="tx1"/>
                </a:solidFill>
                <a:latin typeface="Times New Roman" panose="02020603050405020304"/>
                <a:ea typeface="SimSun" panose="02010600030101010101" pitchFamily="2" charset="-122"/>
                <a:sym typeface="+mn-ea"/>
              </a:rPr>
              <a:t>3.	Undeterred gratitude does not deny pain, 			  but reminds us of the outstreched arm of 		  		God that rescues and delivers .....vs 27</a:t>
            </a:r>
          </a:p>
          <a:p>
            <a:pPr lvl="0" indent="0" algn="l" defTabSz="266700">
              <a:spcBef>
                <a:spcPts val="500"/>
              </a:spcBef>
              <a:spcAft>
                <a:spcPts val="500"/>
              </a:spcAft>
              <a:buFont typeface="+mj-lt"/>
              <a:buNone/>
            </a:pPr>
            <a:endParaRPr lang="en-US" altLang="en-US" sz="4000" b="1">
              <a:solidFill>
                <a:schemeClr val="tx1"/>
              </a:solidFill>
              <a:latin typeface="Times New Roman" panose="02020603050405020304"/>
              <a:ea typeface="SimSun" panose="02010600030101010101" pitchFamily="2" charset="-122"/>
              <a:sym typeface="+mn-ea"/>
            </a:endParaRPr>
          </a:p>
          <a:p>
            <a:pPr lvl="0" indent="0" algn="l" defTabSz="266700">
              <a:spcBef>
                <a:spcPts val="500"/>
              </a:spcBef>
              <a:spcAft>
                <a:spcPts val="500"/>
              </a:spcAft>
              <a:buFont typeface="+mj-lt"/>
              <a:buNone/>
            </a:pPr>
            <a:r>
              <a:rPr lang="en-US" altLang="en-US" sz="4000" b="1">
                <a:solidFill>
                  <a:schemeClr val="tx1"/>
                </a:solidFill>
                <a:latin typeface="Times New Roman" panose="02020603050405020304"/>
                <a:ea typeface="SimSun" panose="02010600030101010101" pitchFamily="2" charset="-122"/>
                <a:sym typeface="+mn-ea"/>
              </a:rPr>
              <a:t>4.	</a:t>
            </a:r>
            <a:r>
              <a:rPr lang="en-US" altLang="en-US" sz="4000" b="1" dirty="0">
                <a:solidFill>
                  <a:schemeClr val="tx1"/>
                </a:solidFill>
                <a:latin typeface="Times New Roman" panose="02020603050405020304"/>
                <a:ea typeface="SimSun" panose="02010600030101010101" pitchFamily="2" charset="-122"/>
                <a:sym typeface="+mn-ea"/>
              </a:rPr>
              <a:t>Undeterred Gratitude does not depend on 			knowing the outcome; but chooses to rely 				on God's power and trust His sovereignty.</a:t>
            </a:r>
          </a:p>
        </p:txBody>
      </p:sp>
      <p:pic>
        <p:nvPicPr>
          <p:cNvPr id="8" name="Picture 7">
            <a:extLst>
              <a:ext uri="{FF2B5EF4-FFF2-40B4-BE49-F238E27FC236}">
                <a16:creationId xmlns:a16="http://schemas.microsoft.com/office/drawing/2014/main" id="{C5D7B85F-1BA5-7A87-1C1B-0D2D2D1066E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04793" y="5615073"/>
            <a:ext cx="1301073" cy="1309325"/>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endParaRPr lang="en-US"/>
          </a:p>
        </p:txBody>
      </p:sp>
      <p:sp>
        <p:nvSpPr>
          <p:cNvPr id="3" name="Subtitle 2"/>
          <p:cNvSpPr>
            <a:spLocks noGrp="1"/>
          </p:cNvSpPr>
          <p:nvPr>
            <p:ph type="subTitle" idx="1"/>
            <p:custDataLst>
              <p:tags r:id="rId3"/>
            </p:custDataLst>
          </p:nvPr>
        </p:nvSpPr>
        <p:spPr/>
        <p:txBody>
          <a:bodyPr/>
          <a:lstStyle/>
          <a:p>
            <a:endParaRPr lang="en-US"/>
          </a:p>
        </p:txBody>
      </p:sp>
      <p:pic>
        <p:nvPicPr>
          <p:cNvPr id="4" name="Picture 3" descr="ChatGPT Image Jul 3, 2026, 03_27_46 PM"/>
          <p:cNvPicPr>
            <a:picLocks noChangeAspect="1"/>
          </p:cNvPicPr>
          <p:nvPr/>
        </p:nvPicPr>
        <p:blipFill>
          <a:blip r:embed="rId5"/>
          <a:stretch>
            <a:fillRect/>
          </a:stretch>
        </p:blipFill>
        <p:spPr>
          <a:xfrm>
            <a:off x="-2544445" y="0"/>
            <a:ext cx="15640685" cy="7541260"/>
          </a:xfrm>
          <a:prstGeom prst="rect">
            <a:avLst/>
          </a:prstGeom>
        </p:spPr>
      </p:pic>
      <p:sp>
        <p:nvSpPr>
          <p:cNvPr id="5" name="Text Box 4"/>
          <p:cNvSpPr txBox="1"/>
          <p:nvPr/>
        </p:nvSpPr>
        <p:spPr>
          <a:xfrm>
            <a:off x="506095" y="388620"/>
            <a:ext cx="10640060" cy="4817745"/>
          </a:xfrm>
          <a:prstGeom prst="rect">
            <a:avLst/>
          </a:prstGeom>
          <a:noFill/>
        </p:spPr>
        <p:txBody>
          <a:bodyPr wrap="square" rtlCol="0">
            <a:noAutofit/>
          </a:bodyPr>
          <a:lstStyle/>
          <a:p>
            <a:r>
              <a:rPr lang="en-US" altLang="en-US" sz="4000" dirty="0">
                <a:solidFill>
                  <a:srgbClr val="FF0000"/>
                </a:solidFill>
                <a:latin typeface="Times New Roman" panose="02020603050405020304" charset="0"/>
                <a:cs typeface="Times New Roman" panose="02020603050405020304" charset="0"/>
              </a:rPr>
              <a:t>Conclusion</a:t>
            </a:r>
            <a:endParaRPr lang="en-US" altLang="en-US" sz="4000" dirty="0">
              <a:latin typeface="Times New Roman" panose="02020603050405020304" charset="0"/>
              <a:cs typeface="Times New Roman" panose="02020603050405020304" charset="0"/>
            </a:endParaRPr>
          </a:p>
          <a:p>
            <a:r>
              <a:rPr lang="en-US" altLang="en-US" sz="4000" dirty="0">
                <a:latin typeface="Times New Roman" panose="02020603050405020304" charset="0"/>
                <a:cs typeface="Times New Roman" panose="02020603050405020304" charset="0"/>
              </a:rPr>
              <a:t>Life circumstances will always attempt to dictate our prayer, praise and thanksgiving. There will be moments when fear, loss, disappointment, injustice, pain, and uncertainty will tempt us to stop giving thanks.</a:t>
            </a:r>
          </a:p>
          <a:p>
            <a:endParaRPr lang="en-US" altLang="en-US" sz="4000" dirty="0">
              <a:latin typeface="Times New Roman" panose="02020603050405020304" charset="0"/>
              <a:cs typeface="Times New Roman" panose="02020603050405020304" charset="0"/>
            </a:endParaRPr>
          </a:p>
          <a:p>
            <a:r>
              <a:rPr lang="en-US" altLang="en-US" sz="4000" dirty="0">
                <a:latin typeface="Times New Roman" panose="02020603050405020304" charset="0"/>
                <a:cs typeface="Times New Roman" panose="02020603050405020304" charset="0"/>
              </a:rPr>
              <a:t>Let us therefore develop a gratitude that circumstances cannot control......Psalm 95:6</a:t>
            </a:r>
          </a:p>
        </p:txBody>
      </p:sp>
      <p:pic>
        <p:nvPicPr>
          <p:cNvPr id="7" name="Picture 6">
            <a:extLst>
              <a:ext uri="{FF2B5EF4-FFF2-40B4-BE49-F238E27FC236}">
                <a16:creationId xmlns:a16="http://schemas.microsoft.com/office/drawing/2014/main" id="{DE763F1A-EF0B-C472-205A-CF31496C88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42071" y="5548675"/>
            <a:ext cx="1301073" cy="1309325"/>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endParaRPr lang="en-US"/>
          </a:p>
        </p:txBody>
      </p:sp>
      <p:sp>
        <p:nvSpPr>
          <p:cNvPr id="3" name="Subtitle 2"/>
          <p:cNvSpPr>
            <a:spLocks noGrp="1"/>
          </p:cNvSpPr>
          <p:nvPr>
            <p:ph type="subTitle" idx="1"/>
            <p:custDataLst>
              <p:tags r:id="rId3"/>
            </p:custDataLst>
          </p:nvPr>
        </p:nvSpPr>
        <p:spPr/>
        <p:txBody>
          <a:bodyPr/>
          <a:lstStyle/>
          <a:p>
            <a:endParaRPr lang="en-US"/>
          </a:p>
        </p:txBody>
      </p:sp>
      <p:pic>
        <p:nvPicPr>
          <p:cNvPr id="4" name="Picture 3" descr="ChatGPT Image Jul 3, 2026, 03_27_46 PM"/>
          <p:cNvPicPr>
            <a:picLocks noChangeAspect="1"/>
          </p:cNvPicPr>
          <p:nvPr/>
        </p:nvPicPr>
        <p:blipFill>
          <a:blip r:embed="rId5"/>
          <a:stretch>
            <a:fillRect/>
          </a:stretch>
        </p:blipFill>
        <p:spPr>
          <a:xfrm>
            <a:off x="-3027680" y="0"/>
            <a:ext cx="16123920" cy="7541260"/>
          </a:xfrm>
          <a:prstGeom prst="rect">
            <a:avLst/>
          </a:prstGeom>
        </p:spPr>
      </p:pic>
      <p:sp>
        <p:nvSpPr>
          <p:cNvPr id="5" name="Text Box 4"/>
          <p:cNvSpPr txBox="1"/>
          <p:nvPr/>
        </p:nvSpPr>
        <p:spPr>
          <a:xfrm>
            <a:off x="607695" y="2345055"/>
            <a:ext cx="9278620" cy="741045"/>
          </a:xfrm>
          <a:prstGeom prst="rect">
            <a:avLst/>
          </a:prstGeom>
          <a:noFill/>
        </p:spPr>
        <p:txBody>
          <a:bodyPr wrap="square" rtlCol="0">
            <a:noAutofit/>
          </a:bodyPr>
          <a:lstStyle/>
          <a:p>
            <a:pPr algn="ctr"/>
            <a:r>
              <a:rPr lang="en-US" sz="3600">
                <a:latin typeface="Times New Roman" panose="02020603050405020304" charset="0"/>
                <a:ea typeface="SimSun-ExtB" panose="02010609060101010101" charset="-122"/>
                <a:cs typeface="Times New Roman" panose="02020603050405020304" charset="0"/>
              </a:rPr>
              <a:t>Happy New Month</a:t>
            </a:r>
          </a:p>
          <a:p>
            <a:pPr algn="ctr"/>
            <a:endParaRPr lang="en-US" sz="3600">
              <a:latin typeface="Times New Roman" panose="02020603050405020304" charset="0"/>
              <a:ea typeface="SimSun-ExtB" panose="02010609060101010101" charset="-122"/>
              <a:cs typeface="Times New Roman" panose="02020603050405020304" charset="0"/>
            </a:endParaRPr>
          </a:p>
          <a:p>
            <a:pPr algn="ctr"/>
            <a:endParaRPr lang="en-US" sz="3600">
              <a:latin typeface="Times New Roman" panose="02020603050405020304" charset="0"/>
              <a:ea typeface="SimSun-ExtB" panose="02010609060101010101" charset="-122"/>
              <a:cs typeface="Times New Roman" panose="02020603050405020304" charset="0"/>
            </a:endParaRPr>
          </a:p>
          <a:p>
            <a:pPr algn="ctr"/>
            <a:endParaRPr lang="en-US" sz="3600">
              <a:latin typeface="Times New Roman" panose="02020603050405020304" charset="0"/>
              <a:ea typeface="SimSun-ExtB" panose="02010609060101010101" charset="-122"/>
              <a:cs typeface="Times New Roman" panose="02020603050405020304" charset="0"/>
            </a:endParaRPr>
          </a:p>
          <a:p>
            <a:pPr algn="ctr"/>
            <a:endParaRPr lang="en-US" sz="3600">
              <a:latin typeface="Times New Roman" panose="02020603050405020304" charset="0"/>
              <a:ea typeface="SimSun-ExtB" panose="02010609060101010101" charset="-122"/>
              <a:cs typeface="Times New Roman" panose="02020603050405020304" charset="0"/>
            </a:endParaRPr>
          </a:p>
        </p:txBody>
      </p:sp>
      <p:pic>
        <p:nvPicPr>
          <p:cNvPr id="7" name="Picture 6">
            <a:extLst>
              <a:ext uri="{FF2B5EF4-FFF2-40B4-BE49-F238E27FC236}">
                <a16:creationId xmlns:a16="http://schemas.microsoft.com/office/drawing/2014/main" id="{1B0E99BA-35AB-F273-CD2A-953A5F97C6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17583" y="5399819"/>
            <a:ext cx="1301073" cy="1309325"/>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339</Words>
  <Application>Microsoft Office PowerPoint</Application>
  <PresentationFormat>Widescreen</PresentationFormat>
  <Paragraphs>44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Segoe UI Black</vt:lpstr>
      <vt:lpstr>Times New Roman</vt:lpstr>
      <vt:lpstr>Wingdings</vt:lpstr>
      <vt:lpstr>WPS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Blank Presentation</dc:title>
  <dc:creator>PC</dc:creator>
  <cp:lastModifiedBy>meshackmbithi90@gmail.com</cp:lastModifiedBy>
  <cp:revision>43</cp:revision>
  <dcterms:created xsi:type="dcterms:W3CDTF">2026-09-29T07:45:00Z</dcterms:created>
  <dcterms:modified xsi:type="dcterms:W3CDTF">2026-10-04T08:24:26Z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7DE31852B29A4F379826E7A8840D6B7F_11</vt:lpwstr>
  </property>
</Properties>
</file>