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727" r:id="rId1"/>
  </p:sldMasterIdLst>
  <p:notesMasterIdLst>
    <p:notesMasterId r:id="rId9"/>
  </p:notesMasterIdLst>
  <p:sldIdLst>
    <p:sldId id="347" r:id="rId2"/>
    <p:sldId id="341" r:id="rId3"/>
    <p:sldId id="344" r:id="rId4"/>
    <p:sldId id="346" r:id="rId5"/>
    <p:sldId id="345" r:id="rId6"/>
    <p:sldId id="331" r:id="rId7"/>
    <p:sldId id="325" r:id="rId8"/>
  </p:sldIdLst>
  <p:sldSz cx="10566400" cy="5943600"/>
  <p:notesSz cx="6858000" cy="9144000"/>
  <p:embeddedFontLst>
    <p:embeddedFont>
      <p:font typeface="Baskerville Old Face" panose="02020602080505020303" pitchFamily="18" charset="0"/>
      <p:regular r:id="rId10"/>
    </p:embeddedFont>
    <p:embeddedFont>
      <p:font typeface="Bookman Old Style" panose="02050604050505020204" pitchFamily="18" charset="0"/>
      <p:regular r:id="rId11"/>
      <p:bold r:id="rId12"/>
      <p:italic r:id="rId13"/>
      <p:boldItalic r:id="rId14"/>
    </p:embeddedFont>
    <p:embeddedFont>
      <p:font typeface="Garamond" panose="02020404030301010803" pitchFamily="18" charset="0"/>
      <p:regular r:id="rId15"/>
      <p:bold r:id="rId16"/>
      <p: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33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66"/>
    <a:srgbClr val="008000"/>
    <a:srgbClr val="6600FF"/>
    <a:srgbClr val="FFFFFF"/>
    <a:srgbClr val="9966FF"/>
    <a:srgbClr val="ECC556"/>
    <a:srgbClr val="EAB6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53" autoAdjust="0"/>
    <p:restoredTop sz="86464"/>
  </p:normalViewPr>
  <p:slideViewPr>
    <p:cSldViewPr snapToGrid="0" showGuides="1">
      <p:cViewPr varScale="1">
        <p:scale>
          <a:sx n="92" d="100"/>
          <a:sy n="92" d="100"/>
        </p:scale>
        <p:origin x="528" y="66"/>
      </p:cViewPr>
      <p:guideLst>
        <p:guide orient="horz" pos="1842"/>
        <p:guide pos="33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4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0C6A393-C6F5-4431-B55C-2282F2EC3727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r>
              <a:rPr lang="en-US" altLang="en-US" dirty="0"/>
              <a:t>Page </a:t>
            </a:r>
          </a:p>
        </p:txBody>
      </p:sp>
      <p:sp>
        <p:nvSpPr>
          <p:cNvPr id="1946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r>
              <a:rPr lang="en-US" altLang="en-US" dirty="0"/>
              <a:t>Page 318</a:t>
            </a:r>
          </a:p>
        </p:txBody>
      </p:sp>
      <p:sp>
        <p:nvSpPr>
          <p:cNvPr id="27652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en-US" dirty="0"/>
              <a:t>5</a:t>
            </a:fld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676" y="0"/>
            <a:ext cx="10600339" cy="5942052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3412" y="1621647"/>
            <a:ext cx="5906913" cy="1313462"/>
          </a:xfrm>
        </p:spPr>
        <p:txBody>
          <a:bodyPr anchor="b">
            <a:noAutofit/>
          </a:bodyPr>
          <a:lstStyle>
            <a:lvl1pPr algn="ctr">
              <a:defRPr sz="468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3412" y="3169917"/>
            <a:ext cx="5906913" cy="1144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820">
                <a:solidFill>
                  <a:schemeClr val="tx1"/>
                </a:solidFill>
              </a:defRPr>
            </a:lvl1pPr>
            <a:lvl2pPr marL="396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9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88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85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81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77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73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70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18801" y="4365974"/>
            <a:ext cx="777805" cy="242147"/>
          </a:xfrm>
        </p:spPr>
        <p:txBody>
          <a:bodyPr/>
          <a:lstStyle/>
          <a:p>
            <a:pPr defTabSz="880546">
              <a:defRPr/>
            </a:pPr>
            <a:fld id="{639EDD63-961D-42D5-B464-59BF9E659311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33411" y="4365974"/>
            <a:ext cx="4519350" cy="242147"/>
          </a:xfrm>
        </p:spPr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2647" y="4365974"/>
            <a:ext cx="477678" cy="242147"/>
          </a:xfrm>
        </p:spPr>
        <p:txBody>
          <a:bodyPr/>
          <a:lstStyle/>
          <a:p>
            <a:pPr defTabSz="880546">
              <a:defRPr/>
            </a:pPr>
            <a:fld id="{E9FC87EB-A74D-4122-A97A-2C7EB29E3C03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33413" y="3052514"/>
            <a:ext cx="59069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484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681" y="4173360"/>
            <a:ext cx="8328377" cy="491173"/>
          </a:xfrm>
        </p:spPr>
        <p:txBody>
          <a:bodyPr anchor="b">
            <a:normAutofit/>
          </a:bodyPr>
          <a:lstStyle>
            <a:lvl1pPr algn="ctr">
              <a:defRPr sz="208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2570" y="902546"/>
            <a:ext cx="8758509" cy="289108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87"/>
            </a:lvl1pPr>
            <a:lvl2pPr marL="396255" indent="0">
              <a:buNone/>
              <a:defRPr sz="1387"/>
            </a:lvl2pPr>
            <a:lvl3pPr marL="792510" indent="0">
              <a:buNone/>
              <a:defRPr sz="1387"/>
            </a:lvl3pPr>
            <a:lvl4pPr marL="1188766" indent="0">
              <a:buNone/>
              <a:defRPr sz="1387"/>
            </a:lvl4pPr>
            <a:lvl5pPr marL="1585021" indent="0">
              <a:buNone/>
              <a:defRPr sz="1387"/>
            </a:lvl5pPr>
            <a:lvl6pPr marL="1981276" indent="0">
              <a:buNone/>
              <a:defRPr sz="1387"/>
            </a:lvl6pPr>
            <a:lvl7pPr marL="2377531" indent="0">
              <a:buNone/>
              <a:defRPr sz="1387"/>
            </a:lvl7pPr>
            <a:lvl8pPr marL="2773787" indent="0">
              <a:buNone/>
              <a:defRPr sz="1387"/>
            </a:lvl8pPr>
            <a:lvl9pPr marL="3170042" indent="0">
              <a:buNone/>
              <a:defRPr sz="138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2681" y="4664532"/>
            <a:ext cx="8328377" cy="427884"/>
          </a:xfrm>
        </p:spPr>
        <p:txBody>
          <a:bodyPr>
            <a:normAutofit/>
          </a:bodyPr>
          <a:lstStyle>
            <a:lvl1pPr marL="0" indent="0" algn="ctr">
              <a:buNone/>
              <a:defRPr sz="1213"/>
            </a:lvl1pPr>
            <a:lvl2pPr marL="396255" indent="0">
              <a:buNone/>
              <a:defRPr sz="1040"/>
            </a:lvl2pPr>
            <a:lvl3pPr marL="792510" indent="0">
              <a:buNone/>
              <a:defRPr sz="867"/>
            </a:lvl3pPr>
            <a:lvl4pPr marL="1188766" indent="0">
              <a:buNone/>
              <a:defRPr sz="780"/>
            </a:lvl4pPr>
            <a:lvl5pPr marL="1585021" indent="0">
              <a:buNone/>
              <a:defRPr sz="780"/>
            </a:lvl5pPr>
            <a:lvl6pPr marL="1981276" indent="0">
              <a:buNone/>
              <a:defRPr sz="780"/>
            </a:lvl6pPr>
            <a:lvl7pPr marL="2377531" indent="0">
              <a:buNone/>
              <a:defRPr sz="780"/>
            </a:lvl7pPr>
            <a:lvl8pPr marL="2773787" indent="0">
              <a:buNone/>
              <a:defRPr sz="780"/>
            </a:lvl8pPr>
            <a:lvl9pPr marL="3170042" indent="0">
              <a:buNone/>
              <a:defRPr sz="7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EDD0AD6B-F355-4037-ADFF-F163EE0CD617}" type="datetime2">
              <a:rPr lang="en-US" smtClean="0"/>
              <a:pPr defTabSz="880546">
                <a:defRPr/>
              </a:pPr>
              <a:t>Sunday, September 13,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B277D119-B0AA-4827-9D25-6934AE296EF2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1395464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019" y="851181"/>
            <a:ext cx="8313701" cy="2560886"/>
          </a:xfrm>
        </p:spPr>
        <p:txBody>
          <a:bodyPr anchor="ctr">
            <a:normAutofit/>
          </a:bodyPr>
          <a:lstStyle>
            <a:lvl1pPr algn="ctr">
              <a:defRPr sz="277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019" y="3764280"/>
            <a:ext cx="8313701" cy="13281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33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EDD0AD6B-F355-4037-ADFF-F163EE0CD617}" type="datetime2">
              <a:rPr lang="en-US" smtClean="0"/>
              <a:pPr defTabSz="880546">
                <a:defRPr/>
              </a:pPr>
              <a:t>Sunday, September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B277D119-B0AA-4827-9D25-6934AE296EF2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10013" y="3588172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415533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385" y="851181"/>
            <a:ext cx="8056878" cy="2054579"/>
          </a:xfrm>
        </p:spPr>
        <p:txBody>
          <a:bodyPr anchor="ctr">
            <a:normAutofit/>
          </a:bodyPr>
          <a:lstStyle>
            <a:lvl1pPr algn="ctr">
              <a:defRPr sz="2773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1504" y="2905760"/>
            <a:ext cx="7660642" cy="506307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733"/>
            </a:lvl1pPr>
            <a:lvl2pPr marL="396255" indent="0">
              <a:buFontTx/>
              <a:buNone/>
              <a:defRPr/>
            </a:lvl2pPr>
            <a:lvl3pPr marL="792510" indent="0">
              <a:buFontTx/>
              <a:buNone/>
              <a:defRPr/>
            </a:lvl3pPr>
            <a:lvl4pPr marL="1188766" indent="0">
              <a:buFontTx/>
              <a:buNone/>
              <a:defRPr/>
            </a:lvl4pPr>
            <a:lvl5pPr marL="158502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1" y="3764280"/>
            <a:ext cx="8328377" cy="13281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733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EDD0AD6B-F355-4037-ADFF-F163EE0CD617}" type="datetime2">
              <a:rPr lang="en-US" smtClean="0"/>
              <a:pPr defTabSz="880546">
                <a:defRPr/>
              </a:pPr>
              <a:t>Sunday, September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B277D119-B0AA-4827-9D25-6934AE296EF2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47078" y="762633"/>
            <a:ext cx="528320" cy="506806"/>
          </a:xfrm>
          <a:prstGeom prst="rect">
            <a:avLst/>
          </a:prstGeom>
        </p:spPr>
        <p:txBody>
          <a:bodyPr vert="horz" lIns="79248" tIns="39624" rIns="79248" bIns="39624" rtlCol="0" anchor="ctr">
            <a:noAutofit/>
          </a:bodyPr>
          <a:lstStyle/>
          <a:p>
            <a:pPr lvl="0"/>
            <a:r>
              <a:rPr lang="en-US" sz="693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86898" y="2450821"/>
            <a:ext cx="528320" cy="506806"/>
          </a:xfrm>
          <a:prstGeom prst="rect">
            <a:avLst/>
          </a:prstGeom>
        </p:spPr>
        <p:txBody>
          <a:bodyPr vert="horz" lIns="79248" tIns="39624" rIns="79248" bIns="39624" rtlCol="0" anchor="ctr">
            <a:noAutofit/>
          </a:bodyPr>
          <a:lstStyle/>
          <a:p>
            <a:pPr lvl="0" algn="r"/>
            <a:r>
              <a:rPr lang="en-US" sz="6934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10013" y="3588172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479992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682" y="2867437"/>
            <a:ext cx="8328379" cy="1272960"/>
          </a:xfrm>
        </p:spPr>
        <p:txBody>
          <a:bodyPr anchor="b">
            <a:normAutofit/>
          </a:bodyPr>
          <a:lstStyle>
            <a:lvl1pPr algn="l">
              <a:defRPr sz="277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1" y="4140397"/>
            <a:ext cx="8328379" cy="745680"/>
          </a:xfrm>
        </p:spPr>
        <p:txBody>
          <a:bodyPr anchor="t">
            <a:normAutofit/>
          </a:bodyPr>
          <a:lstStyle>
            <a:lvl1pPr marL="0" indent="0" algn="l">
              <a:buNone/>
              <a:defRPr sz="1733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EDD0AD6B-F355-4037-ADFF-F163EE0CD617}" type="datetime2">
              <a:rPr lang="en-US" smtClean="0"/>
              <a:pPr defTabSz="880546">
                <a:defRPr/>
              </a:pPr>
              <a:t>Sunday, September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B277D119-B0AA-4827-9D25-6934AE296EF2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290917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3385" y="851181"/>
            <a:ext cx="8056878" cy="1944512"/>
          </a:xfrm>
        </p:spPr>
        <p:txBody>
          <a:bodyPr anchor="ctr">
            <a:normAutofit/>
          </a:bodyPr>
          <a:lstStyle>
            <a:lvl1pPr algn="ctr">
              <a:defRPr sz="2773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122681" y="3154070"/>
            <a:ext cx="8328379" cy="76870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80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1" y="3925711"/>
            <a:ext cx="8328379" cy="1166707"/>
          </a:xfrm>
        </p:spPr>
        <p:txBody>
          <a:bodyPr anchor="t">
            <a:normAutofit/>
          </a:bodyPr>
          <a:lstStyle>
            <a:lvl1pPr marL="0" indent="0" algn="l">
              <a:buNone/>
              <a:defRPr sz="1560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EDD0AD6B-F355-4037-ADFF-F163EE0CD617}" type="datetime2">
              <a:rPr lang="en-US" smtClean="0"/>
              <a:pPr defTabSz="880546">
                <a:defRPr/>
              </a:pPr>
              <a:t>Sunday, September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B277D119-B0AA-4827-9D25-6934AE296EF2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47078" y="762633"/>
            <a:ext cx="528320" cy="506806"/>
          </a:xfrm>
          <a:prstGeom prst="rect">
            <a:avLst/>
          </a:prstGeom>
        </p:spPr>
        <p:txBody>
          <a:bodyPr vert="horz" lIns="79248" tIns="39624" rIns="79248" bIns="39624" rtlCol="0" anchor="ctr">
            <a:noAutofit/>
          </a:bodyPr>
          <a:lstStyle/>
          <a:p>
            <a:pPr lvl="0"/>
            <a:r>
              <a:rPr lang="en-US" sz="6934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86898" y="2252693"/>
            <a:ext cx="528320" cy="506806"/>
          </a:xfrm>
          <a:prstGeom prst="rect">
            <a:avLst/>
          </a:prstGeom>
        </p:spPr>
        <p:txBody>
          <a:bodyPr vert="horz" lIns="79248" tIns="39624" rIns="79248" bIns="39624" rtlCol="0" anchor="ctr">
            <a:noAutofit/>
          </a:bodyPr>
          <a:lstStyle/>
          <a:p>
            <a:pPr lvl="0" algn="r"/>
            <a:r>
              <a:rPr lang="en-US" sz="6934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10013" y="2971800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638566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681" y="851181"/>
            <a:ext cx="8328377" cy="194451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122681" y="3146145"/>
            <a:ext cx="8328379" cy="729082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27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0" y="3874346"/>
            <a:ext cx="8328381" cy="1218071"/>
          </a:xfrm>
        </p:spPr>
        <p:txBody>
          <a:bodyPr anchor="t">
            <a:normAutofit/>
          </a:bodyPr>
          <a:lstStyle>
            <a:lvl1pPr marL="0" indent="0" algn="l">
              <a:buNone/>
              <a:defRPr sz="1560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EDD0AD6B-F355-4037-ADFF-F163EE0CD617}" type="datetime2">
              <a:rPr lang="en-US" smtClean="0"/>
              <a:pPr defTabSz="880546">
                <a:defRPr/>
              </a:pPr>
              <a:t>Sunday, September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B277D119-B0AA-4827-9D25-6934AE296EF2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10013" y="2971800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578121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356A4493-677E-458B-91E2-579193E5AE19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GB"/>
              <a:t>© 2011 The McGraw-Hill Companies, Inc. All rights reserved.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14688EEB-9B60-4DE9-ABB0-394AC0880206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242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99442" y="851181"/>
            <a:ext cx="1638776" cy="42412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22679" y="851181"/>
            <a:ext cx="6441955" cy="424123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C7A6D466-135F-4E6F-86EE-7FCC0CF52DA5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GB"/>
              <a:t>© 2011 The McGraw-Hill Companies, Inc. All rights reserved.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FCEB373D-F2B9-4C2D-9E9F-62401CCCDD90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7682038" y="858520"/>
            <a:ext cx="0" cy="422656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4376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1084360" y="2593977"/>
            <a:ext cx="8766607" cy="2862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17409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2311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074171" y="995363"/>
            <a:ext cx="8762529" cy="1435100"/>
          </a:xfrm>
        </p:spPr>
        <p:txBody>
          <a:bodyPr/>
          <a:lstStyle>
            <a:lvl1pPr>
              <a:defRPr sz="5650" b="1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9390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1084363" y="2593977"/>
            <a:ext cx="8766607" cy="2862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805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733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1074173" y="995363"/>
            <a:ext cx="8762529" cy="1435100"/>
          </a:xfrm>
        </p:spPr>
        <p:txBody>
          <a:bodyPr/>
          <a:lstStyle>
            <a:lvl1pPr>
              <a:defRPr sz="4239" b="1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10E2508C-FB2A-487D-9930-240EEA4E9661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C0AACFA8-2E71-497B-A0B8-3F111BAB07D3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41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6393" y="1518925"/>
            <a:ext cx="7070863" cy="1579512"/>
          </a:xfrm>
        </p:spPr>
        <p:txBody>
          <a:bodyPr anchor="b">
            <a:normAutofit/>
          </a:bodyPr>
          <a:lstStyle>
            <a:lvl1pPr algn="ctr">
              <a:defRPr sz="3813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6391" y="3333245"/>
            <a:ext cx="7070865" cy="827274"/>
          </a:xfrm>
        </p:spPr>
        <p:txBody>
          <a:bodyPr anchor="t">
            <a:normAutofit/>
          </a:bodyPr>
          <a:lstStyle>
            <a:lvl1pPr marL="0" indent="0" algn="ctr">
              <a:buNone/>
              <a:defRPr sz="2080">
                <a:solidFill>
                  <a:schemeClr val="tx1"/>
                </a:solidFill>
              </a:defRPr>
            </a:lvl1pPr>
            <a:lvl2pPr marL="396255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2pPr>
            <a:lvl3pPr marL="79251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3pPr>
            <a:lvl4pPr marL="118876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4pPr>
            <a:lvl5pPr marL="158502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5pPr>
            <a:lvl6pPr marL="1981276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6pPr>
            <a:lvl7pPr marL="2377531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7pPr>
            <a:lvl8pPr marL="2773787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8pPr>
            <a:lvl9pPr marL="3170042" indent="0">
              <a:buNone/>
              <a:defRPr sz="12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62B27FEA-C128-4855-B5DA-3C6AF32FA7AE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441E33F7-0297-490C-A843-A437B5467602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744360" y="3215840"/>
            <a:ext cx="707492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186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5322" y="2218944"/>
            <a:ext cx="4089197" cy="286877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7165" y="2218944"/>
            <a:ext cx="4089197" cy="286877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249FF98C-6087-4FDA-9F88-5F5551D30AE9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29E59776-CD13-4F05-B62B-319D8FBFD106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1909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0" y="2304062"/>
            <a:ext cx="4089197" cy="499427"/>
          </a:xfrm>
        </p:spPr>
        <p:txBody>
          <a:bodyPr anchor="b">
            <a:noAutofit/>
          </a:bodyPr>
          <a:lstStyle>
            <a:lvl1pPr marL="0" indent="0">
              <a:spcBef>
                <a:spcPts val="582"/>
              </a:spcBef>
              <a:spcAft>
                <a:spcPts val="520"/>
              </a:spcAft>
              <a:buNone/>
              <a:defRPr sz="2427" b="0">
                <a:solidFill>
                  <a:schemeClr val="accent1"/>
                </a:solidFill>
              </a:defRPr>
            </a:lvl1pPr>
            <a:lvl2pPr marL="396255" indent="0">
              <a:buNone/>
              <a:defRPr sz="1733" b="1"/>
            </a:lvl2pPr>
            <a:lvl3pPr marL="792510" indent="0">
              <a:buNone/>
              <a:defRPr sz="1560" b="1"/>
            </a:lvl3pPr>
            <a:lvl4pPr marL="1188766" indent="0">
              <a:buNone/>
              <a:defRPr sz="1387" b="1"/>
            </a:lvl4pPr>
            <a:lvl5pPr marL="1585021" indent="0">
              <a:buNone/>
              <a:defRPr sz="1387" b="1"/>
            </a:lvl5pPr>
            <a:lvl6pPr marL="1981276" indent="0">
              <a:buNone/>
              <a:defRPr sz="1387" b="1"/>
            </a:lvl6pPr>
            <a:lvl7pPr marL="2377531" indent="0">
              <a:buNone/>
              <a:defRPr sz="1387" b="1"/>
            </a:lvl7pPr>
            <a:lvl8pPr marL="2773787" indent="0">
              <a:buNone/>
              <a:defRPr sz="1387" b="1"/>
            </a:lvl8pPr>
            <a:lvl9pPr marL="3170042" indent="0">
              <a:buNone/>
              <a:defRPr sz="138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680" y="2810828"/>
            <a:ext cx="4089197" cy="228159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56581" y="2304062"/>
            <a:ext cx="4089197" cy="499427"/>
          </a:xfrm>
        </p:spPr>
        <p:txBody>
          <a:bodyPr anchor="b">
            <a:noAutofit/>
          </a:bodyPr>
          <a:lstStyle>
            <a:lvl1pPr marL="0" indent="0">
              <a:spcBef>
                <a:spcPts val="582"/>
              </a:spcBef>
              <a:spcAft>
                <a:spcPts val="520"/>
              </a:spcAft>
              <a:buNone/>
              <a:defRPr sz="2427" b="0">
                <a:solidFill>
                  <a:schemeClr val="accent1"/>
                </a:solidFill>
              </a:defRPr>
            </a:lvl1pPr>
            <a:lvl2pPr marL="396255" indent="0">
              <a:buNone/>
              <a:defRPr sz="1733" b="1"/>
            </a:lvl2pPr>
            <a:lvl3pPr marL="792510" indent="0">
              <a:buNone/>
              <a:defRPr sz="1560" b="1"/>
            </a:lvl3pPr>
            <a:lvl4pPr marL="1188766" indent="0">
              <a:buNone/>
              <a:defRPr sz="1387" b="1"/>
            </a:lvl4pPr>
            <a:lvl5pPr marL="1585021" indent="0">
              <a:buNone/>
              <a:defRPr sz="1387" b="1"/>
            </a:lvl5pPr>
            <a:lvl6pPr marL="1981276" indent="0">
              <a:buNone/>
              <a:defRPr sz="1387" b="1"/>
            </a:lvl6pPr>
            <a:lvl7pPr marL="2377531" indent="0">
              <a:buNone/>
              <a:defRPr sz="1387" b="1"/>
            </a:lvl7pPr>
            <a:lvl8pPr marL="2773787" indent="0">
              <a:buNone/>
              <a:defRPr sz="1387" b="1"/>
            </a:lvl8pPr>
            <a:lvl9pPr marL="3170042" indent="0">
              <a:buNone/>
              <a:defRPr sz="138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56581" y="2810828"/>
            <a:ext cx="4089197" cy="228159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86E0CB44-26B8-4B32-A6CE-56A27733CE12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E765E33F-D897-4324-BC1B-A45BDBAC3768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69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6AF0FC45-3C2B-49D5-9EE6-CE80DABCD1FF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7C7CA86F-157E-4D4B-AF43-1BA154A9F558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10013" y="2098604"/>
            <a:ext cx="815299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93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9041D15A-2EEF-42C7-9F13-BFBB5AB99614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C6B868CA-1BB7-4C28-8CDB-7543BFC857F5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48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303" y="1203396"/>
            <a:ext cx="3222661" cy="1188720"/>
          </a:xfrm>
        </p:spPr>
        <p:txBody>
          <a:bodyPr anchor="b">
            <a:normAutofit/>
          </a:bodyPr>
          <a:lstStyle>
            <a:lvl1pPr algn="ctr">
              <a:defRPr sz="208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6179" y="851181"/>
            <a:ext cx="4740204" cy="424123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1303" y="2626923"/>
            <a:ext cx="3222661" cy="2113283"/>
          </a:xfrm>
        </p:spPr>
        <p:txBody>
          <a:bodyPr anchor="t">
            <a:normAutofit/>
          </a:bodyPr>
          <a:lstStyle>
            <a:lvl1pPr marL="0" indent="0" algn="ctr">
              <a:buNone/>
              <a:defRPr sz="1387"/>
            </a:lvl1pPr>
            <a:lvl2pPr marL="396255" indent="0">
              <a:buNone/>
              <a:defRPr sz="1040"/>
            </a:lvl2pPr>
            <a:lvl3pPr marL="792510" indent="0">
              <a:buNone/>
              <a:defRPr sz="867"/>
            </a:lvl3pPr>
            <a:lvl4pPr marL="1188766" indent="0">
              <a:buNone/>
              <a:defRPr sz="780"/>
            </a:lvl4pPr>
            <a:lvl5pPr marL="1585021" indent="0">
              <a:buNone/>
              <a:defRPr sz="780"/>
            </a:lvl5pPr>
            <a:lvl6pPr marL="1981276" indent="0">
              <a:buNone/>
              <a:defRPr sz="780"/>
            </a:lvl6pPr>
            <a:lvl7pPr marL="2377531" indent="0">
              <a:buNone/>
              <a:defRPr sz="780"/>
            </a:lvl7pPr>
            <a:lvl8pPr marL="2773787" indent="0">
              <a:buNone/>
              <a:defRPr sz="780"/>
            </a:lvl8pPr>
            <a:lvl9pPr marL="3170042" indent="0">
              <a:buNone/>
              <a:defRPr sz="7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7C6AD172-0BB9-4387-BDB7-975B925B1F4E}" type="datetime2">
              <a:rPr lang="en-US" smtClean="0"/>
              <a:pPr defTabSz="880546">
                <a:defRPr/>
              </a:pPr>
              <a:t>Sunday, September 13,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5F01FF0A-E722-4DCE-8066-D55F06D299EA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10013" y="2524195"/>
            <a:ext cx="30458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900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2679" y="1632654"/>
            <a:ext cx="5409574" cy="1188720"/>
          </a:xfrm>
        </p:spPr>
        <p:txBody>
          <a:bodyPr anchor="b">
            <a:normAutofit/>
          </a:bodyPr>
          <a:lstStyle>
            <a:lvl1pPr algn="ctr">
              <a:defRPr sz="242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015521" y="902547"/>
            <a:ext cx="2654901" cy="4138507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87"/>
            </a:lvl1pPr>
            <a:lvl2pPr marL="396255" indent="0">
              <a:buNone/>
              <a:defRPr sz="1387"/>
            </a:lvl2pPr>
            <a:lvl3pPr marL="792510" indent="0">
              <a:buNone/>
              <a:defRPr sz="1387"/>
            </a:lvl3pPr>
            <a:lvl4pPr marL="1188766" indent="0">
              <a:buNone/>
              <a:defRPr sz="1387"/>
            </a:lvl4pPr>
            <a:lvl5pPr marL="1585021" indent="0">
              <a:buNone/>
              <a:defRPr sz="1387"/>
            </a:lvl5pPr>
            <a:lvl6pPr marL="1981276" indent="0">
              <a:buNone/>
              <a:defRPr sz="1387"/>
            </a:lvl6pPr>
            <a:lvl7pPr marL="2377531" indent="0">
              <a:buNone/>
              <a:defRPr sz="1387"/>
            </a:lvl7pPr>
            <a:lvl8pPr marL="2773787" indent="0">
              <a:buNone/>
              <a:defRPr sz="1387"/>
            </a:lvl8pPr>
            <a:lvl9pPr marL="3170042" indent="0">
              <a:buNone/>
              <a:defRPr sz="138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2679" y="2821374"/>
            <a:ext cx="5409574" cy="1584960"/>
          </a:xfrm>
        </p:spPr>
        <p:txBody>
          <a:bodyPr anchor="t">
            <a:normAutofit/>
          </a:bodyPr>
          <a:lstStyle>
            <a:lvl1pPr marL="0" indent="0" algn="ctr">
              <a:buNone/>
              <a:defRPr sz="1560"/>
            </a:lvl1pPr>
            <a:lvl2pPr marL="396255" indent="0">
              <a:buNone/>
              <a:defRPr sz="1040"/>
            </a:lvl2pPr>
            <a:lvl3pPr marL="792510" indent="0">
              <a:buNone/>
              <a:defRPr sz="867"/>
            </a:lvl3pPr>
            <a:lvl4pPr marL="1188766" indent="0">
              <a:buNone/>
              <a:defRPr sz="780"/>
            </a:lvl4pPr>
            <a:lvl5pPr marL="1585021" indent="0">
              <a:buNone/>
              <a:defRPr sz="780"/>
            </a:lvl5pPr>
            <a:lvl6pPr marL="1981276" indent="0">
              <a:buNone/>
              <a:defRPr sz="780"/>
            </a:lvl6pPr>
            <a:lvl7pPr marL="2377531" indent="0">
              <a:buNone/>
              <a:defRPr sz="780"/>
            </a:lvl7pPr>
            <a:lvl8pPr marL="2773787" indent="0">
              <a:buNone/>
              <a:defRPr sz="780"/>
            </a:lvl8pPr>
            <a:lvl9pPr marL="3170042" indent="0">
              <a:buNone/>
              <a:defRPr sz="7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80546">
              <a:defRPr/>
            </a:pPr>
            <a:fld id="{E278F1CF-3BE6-4B5D-A77D-15DFAC9AF06E}" type="datetime2">
              <a:rPr lang="en-US" smtClean="0"/>
              <a:pPr defTabSz="880546">
                <a:defRPr/>
              </a:pPr>
              <a:t>Sunday, September 13, 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80546">
              <a:defRPr/>
            </a:pPr>
            <a:fld id="{7569564B-59B5-4169-8E26-57DD021607B1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075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3638" y="0"/>
            <a:ext cx="10599300" cy="5942052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2682" y="851182"/>
            <a:ext cx="8321037" cy="113001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2681" y="2216008"/>
            <a:ext cx="8321037" cy="28764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0501" y="5173133"/>
            <a:ext cx="1386840" cy="242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880546">
              <a:defRPr/>
            </a:pPr>
            <a:fld id="{EDD0AD6B-F355-4037-ADFF-F163EE0CD617}" type="datetime2">
              <a:rPr lang="en-US" smtClean="0"/>
              <a:pPr defTabSz="880546">
                <a:defRPr/>
              </a:pPr>
              <a:t>Sunday, September 13,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2681" y="5173133"/>
            <a:ext cx="6331780" cy="242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6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880546">
              <a:defRPr/>
            </a:pPr>
            <a:r>
              <a:rPr lang="en-US"/>
              <a:t>© 2011 The McGraw-Hill Companies,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73382" y="5173133"/>
            <a:ext cx="470337" cy="2421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6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880546">
              <a:defRPr/>
            </a:pPr>
            <a:fld id="{B277D119-B0AA-4827-9D25-6934AE296EF2}" type="slidenum">
              <a:rPr lang="en-US" altLang="en-US" smtClean="0"/>
              <a:pPr defTabSz="88054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01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661" r:id="rId19"/>
  </p:sldLayoutIdLst>
  <p:hf sldNum="0" hdr="0" ftr="0"/>
  <p:txStyles>
    <p:titleStyle>
      <a:lvl1pPr algn="ctr" defTabSz="396255" rtl="0" eaLnBrk="1" latinLnBrk="0" hangingPunct="1">
        <a:spcBef>
          <a:spcPct val="0"/>
        </a:spcBef>
        <a:buNone/>
        <a:defRPr sz="3813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7660" indent="-247660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208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643915" indent="-247660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73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040170" indent="-247660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56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337361" indent="-148596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387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733617" indent="-148596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179404" indent="-198128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575659" indent="-198128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971914" indent="-198128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368170" indent="-198128" algn="l" defTabSz="396255" rtl="0" eaLnBrk="1" latinLnBrk="0" hangingPunct="1">
        <a:spcBef>
          <a:spcPct val="20000"/>
        </a:spcBef>
        <a:spcAft>
          <a:spcPts val="520"/>
        </a:spcAft>
        <a:buClr>
          <a:schemeClr val="accent1"/>
        </a:buClr>
        <a:buSzPct val="115000"/>
        <a:buFont typeface="Arial"/>
        <a:buChar char="•"/>
        <a:defRPr sz="12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1pPr>
      <a:lvl2pPr marL="396255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2pPr>
      <a:lvl3pPr marL="792510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66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4pPr>
      <a:lvl5pPr marL="1585021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5pPr>
      <a:lvl6pPr marL="1981276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6pPr>
      <a:lvl7pPr marL="2377531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7pPr>
      <a:lvl8pPr marL="2773787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8pPr>
      <a:lvl9pPr marL="3170042" algn="l" defTabSz="396255" rtl="0" eaLnBrk="1" latinLnBrk="0" hangingPunct="1">
        <a:defRPr sz="1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3B861-4896-E2B8-4428-2303B8435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3412" y="1658338"/>
            <a:ext cx="5906913" cy="1313462"/>
          </a:xfrm>
        </p:spPr>
        <p:txBody>
          <a:bodyPr/>
          <a:lstStyle/>
          <a:p>
            <a:r>
              <a:rPr lang="en-US" sz="2400" dirty="0"/>
              <a:t>SUNDAY SERMON</a:t>
            </a:r>
            <a:br>
              <a:rPr lang="en-US" sz="2400" dirty="0"/>
            </a:br>
            <a:r>
              <a:rPr lang="en-US" sz="2400" dirty="0"/>
              <a:t>13</a:t>
            </a:r>
            <a:r>
              <a:rPr lang="en-US" sz="2400" baseline="30000" dirty="0"/>
              <a:t>TH</a:t>
            </a:r>
            <a:r>
              <a:rPr lang="en-US" sz="2400" dirty="0"/>
              <a:t> September 2026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AIC Skyway, Nairobi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5954A-912D-B0CC-985B-5AF165FAC6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Rev. Dominic Mulonzi</a:t>
            </a:r>
          </a:p>
          <a:p>
            <a:r>
              <a:rPr lang="en-US" sz="2800" dirty="0">
                <a:solidFill>
                  <a:srgbClr val="CC0000"/>
                </a:solidFill>
              </a:rPr>
              <a:t>0712097870</a:t>
            </a:r>
          </a:p>
        </p:txBody>
      </p:sp>
    </p:spTree>
    <p:extLst>
      <p:ext uri="{BB962C8B-B14F-4D97-AF65-F5344CB8AC3E}">
        <p14:creationId xmlns:p14="http://schemas.microsoft.com/office/powerpoint/2010/main" val="174756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1582516" y="237870"/>
            <a:ext cx="7395869" cy="849959"/>
          </a:xfrm>
        </p:spPr>
        <p:txBody>
          <a:bodyPr vert="horz" wrap="square" lIns="77989" tIns="38995" rIns="77989" bIns="38995" rtlCol="0" anchor="b" anchorCtr="0">
            <a:normAutofit/>
          </a:bodyPr>
          <a:lstStyle/>
          <a:p>
            <a:pPr eaLnBrk="1" hangingPunct="1"/>
            <a:r>
              <a:rPr lang="en-US" altLang="en-US" sz="3852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</a:rPr>
              <a:t>BIBLE READING</a:t>
            </a:r>
          </a:p>
        </p:txBody>
      </p:sp>
      <p:sp>
        <p:nvSpPr>
          <p:cNvPr id="18436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2014833" y="6223353"/>
            <a:ext cx="6963247" cy="279752"/>
          </a:xfrm>
          <a:noFill/>
          <a:ln>
            <a:noFill/>
          </a:ln>
        </p:spPr>
        <p:txBody>
          <a:bodyPr vert="horz" lIns="77989" tIns="38995" rIns="77989" bIns="38995" rtlCol="0" anchor="ctr"/>
          <a:lstStyle/>
          <a:p>
            <a:pPr algn="ctr"/>
            <a:endParaRPr lang="en-US" altLang="en-US" dirty="0">
              <a:solidFill>
                <a:srgbClr val="FF0066"/>
              </a:solidFill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871022" y="951706"/>
            <a:ext cx="7620000" cy="4040187"/>
          </a:xfrm>
        </p:spPr>
        <p:txBody>
          <a:bodyPr vert="horz" wrap="square" lIns="77989" tIns="38995" rIns="77989" bIns="38995" rtlCol="0" anchor="t" anchorCtr="0">
            <a:normAutofit lnSpcReduction="10000"/>
          </a:bodyPr>
          <a:lstStyle>
            <a:lvl1pPr lvl="0">
              <a:buClr>
                <a:schemeClr val="accent1"/>
              </a:buClr>
              <a:buSzPct val="85000"/>
              <a:buFont typeface="Wingdings 2" panose="05020102010507070707" pitchFamily="18" charset="2"/>
              <a:defRPr sz="2000"/>
            </a:lvl1pPr>
            <a:lvl2pPr lvl="1">
              <a:buClr>
                <a:schemeClr val="accent2"/>
              </a:buClr>
              <a:buSzPct val="70000"/>
              <a:buFont typeface="Wingdings" panose="05000000000000000000" pitchFamily="2" charset="2"/>
              <a:defRPr sz="1700"/>
            </a:lvl2pPr>
            <a:lvl3pPr lvl="2">
              <a:buClr>
                <a:srgbClr val="8CADAE"/>
              </a:buClr>
              <a:buSzPct val="75000"/>
              <a:buFont typeface="Wingdings 2" panose="05020102010507070707" pitchFamily="18" charset="2"/>
              <a:defRPr sz="2000"/>
            </a:lvl3pPr>
            <a:lvl4pPr lvl="3">
              <a:buClr>
                <a:srgbClr val="8C7B70"/>
              </a:buClr>
              <a:buSzPct val="70000"/>
              <a:buFont typeface="Wingdings" panose="05000000000000000000" pitchFamily="2" charset="2"/>
              <a:defRPr sz="1800"/>
            </a:lvl4pPr>
            <a:lvl5pPr lvl="4">
              <a:buClr>
                <a:srgbClr val="8FB08C"/>
              </a:buClr>
              <a:buSzTx/>
              <a:buFontTx/>
              <a:defRPr sz="1400"/>
            </a:lvl5pPr>
          </a:lstStyle>
          <a:p>
            <a:pPr marL="0" indent="0" algn="ctr">
              <a:buNone/>
            </a:pPr>
            <a:endParaRPr lang="en-US" altLang="en-US" dirty="0"/>
          </a:p>
          <a:p>
            <a:pPr marL="0" indent="0" algn="ctr">
              <a:buNone/>
            </a:pPr>
            <a:endParaRPr lang="en-US" altLang="en-US" sz="3083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en-US" b="1" dirty="0"/>
              <a:t>    </a:t>
            </a:r>
            <a:endParaRPr lang="en-US" altLang="en-US" sz="3467" b="1" dirty="0"/>
          </a:p>
          <a:p>
            <a:pPr marL="0" indent="0">
              <a:buNone/>
            </a:pPr>
            <a:r>
              <a:rPr lang="en-US" altLang="en-US" sz="3467" b="1" dirty="0"/>
              <a:t>      </a:t>
            </a:r>
            <a:r>
              <a:rPr lang="en-US" altLang="en-US" sz="3467" b="1" dirty="0">
                <a:latin typeface="Baskerville Old Face" panose="02020602080505020303" charset="0"/>
                <a:cs typeface="Baskerville Old Face" panose="02020602080505020303" charset="0"/>
              </a:rPr>
              <a:t>1</a:t>
            </a:r>
            <a:r>
              <a:rPr lang="en-US" altLang="en-US" sz="3467" b="1" baseline="30000" dirty="0">
                <a:latin typeface="Baskerville Old Face" panose="02020602080505020303" charset="0"/>
                <a:cs typeface="Baskerville Old Face" panose="02020602080505020303" charset="0"/>
              </a:rPr>
              <a:t>st</a:t>
            </a:r>
            <a:r>
              <a:rPr lang="en-US" altLang="en-US" sz="3467" b="1" dirty="0">
                <a:latin typeface="Baskerville Old Face" panose="02020602080505020303" charset="0"/>
                <a:cs typeface="Baskerville Old Face" panose="02020602080505020303" charset="0"/>
              </a:rPr>
              <a:t> Reading</a:t>
            </a:r>
            <a:r>
              <a:rPr lang="en-US" altLang="en-US" sz="3467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 :</a:t>
            </a:r>
            <a:r>
              <a:rPr lang="en-US" altLang="en-US" sz="3083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altLang="en-US" sz="3083" b="1" dirty="0">
                <a:solidFill>
                  <a:srgbClr val="008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altLang="en-US" sz="3083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John</a:t>
            </a:r>
            <a:r>
              <a:rPr lang="en-US" altLang="en-US" sz="3083" b="1" dirty="0">
                <a:solidFill>
                  <a:srgbClr val="008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altLang="en-US" sz="3083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4</a:t>
            </a:r>
            <a:r>
              <a:rPr lang="en-US" altLang="en-US" sz="3083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: </a:t>
            </a:r>
            <a:r>
              <a:rPr lang="en-US" altLang="en-US" sz="3083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23 - 24</a:t>
            </a:r>
            <a:r>
              <a:rPr lang="en-US" altLang="en-US" sz="3083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 </a:t>
            </a:r>
          </a:p>
          <a:p>
            <a:pPr marL="0" indent="0">
              <a:buNone/>
            </a:pPr>
            <a:endParaRPr lang="en-US" altLang="en-US" sz="3083" b="1" dirty="0">
              <a:solidFill>
                <a:srgbClr val="00206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>
              <a:buNone/>
            </a:pPr>
            <a:r>
              <a:rPr lang="en-US" altLang="en-US" sz="3083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      </a:t>
            </a:r>
            <a:r>
              <a:rPr lang="en-US" altLang="en-US" sz="3083" b="1" dirty="0">
                <a:latin typeface="Baskerville Old Face" panose="02020602080505020303" charset="0"/>
                <a:cs typeface="Baskerville Old Face" panose="02020602080505020303" charset="0"/>
              </a:rPr>
              <a:t> </a:t>
            </a:r>
            <a:r>
              <a:rPr lang="en-US" altLang="en-US" sz="3083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</a:rPr>
              <a:t>2</a:t>
            </a:r>
            <a:r>
              <a:rPr lang="en-US" altLang="en-US" sz="3083" b="1" baseline="30000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</a:rPr>
              <a:t>nd </a:t>
            </a:r>
            <a:r>
              <a:rPr lang="en-US" altLang="en-US" sz="3083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</a:rPr>
              <a:t>Reading</a:t>
            </a:r>
            <a:r>
              <a:rPr lang="en-US" altLang="en-US" sz="3083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 </a:t>
            </a:r>
            <a:r>
              <a:rPr lang="en-US" altLang="en-US" sz="3083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:</a:t>
            </a:r>
            <a:r>
              <a:rPr lang="en-US" altLang="en-US" sz="3083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  </a:t>
            </a:r>
            <a:r>
              <a:rPr lang="en-US" altLang="en-US" sz="3083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</a:rPr>
              <a:t>Exodus</a:t>
            </a:r>
            <a:r>
              <a:rPr lang="en-US" altLang="en-US" sz="3083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</a:rPr>
              <a:t>.</a:t>
            </a:r>
            <a:r>
              <a:rPr lang="en-US" altLang="en-US" sz="3083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 31</a:t>
            </a:r>
            <a:r>
              <a:rPr lang="en-US" altLang="en-US" sz="3467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:</a:t>
            </a:r>
            <a:r>
              <a:rPr lang="en-US" altLang="en-US" sz="3467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 </a:t>
            </a:r>
            <a:r>
              <a:rPr lang="en-US" altLang="en-US" sz="3467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</a:rPr>
              <a:t>1- 11</a:t>
            </a:r>
          </a:p>
          <a:p>
            <a:pPr marL="0" indent="0">
              <a:buNone/>
            </a:pPr>
            <a:r>
              <a:rPr lang="en-US" altLang="en-US" sz="3467" dirty="0">
                <a:solidFill>
                  <a:srgbClr val="008000"/>
                </a:solidFill>
                <a:latin typeface="Baskerville Old Face" panose="02020602080505020303" charset="0"/>
                <a:cs typeface="Baskerville Old Face" panose="02020602080505020303" charset="0"/>
              </a:rPr>
              <a:t>                        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94D3CD-66A6-9E31-3C18-B2980B08C0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445" y="4291445"/>
            <a:ext cx="1140519" cy="109613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77989" tIns="38995" rIns="77989" bIns="38995" rtlCol="0" anchor="b" anchorCtr="0">
            <a:normAutofit/>
          </a:bodyPr>
          <a:lstStyle/>
          <a:p>
            <a:r>
              <a:rPr lang="en-US" altLang="en-US" sz="4239" b="1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</a:rPr>
              <a:t>TOPIC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582212" y="1385009"/>
            <a:ext cx="7369881" cy="4048007"/>
          </a:xfrm>
        </p:spPr>
        <p:txBody>
          <a:bodyPr vert="horz" wrap="square" lIns="77989" tIns="38995" rIns="77989" bIns="38995" numCol="1" rtlCol="0" anchor="t" anchorCtr="0" compatLnSpc="1">
            <a:normAutofit/>
          </a:bodyPr>
          <a:lstStyle/>
          <a:p>
            <a:pPr defTabSz="880546">
              <a:defRPr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 defTabSz="880546">
              <a:buNone/>
              <a:defRPr/>
            </a:pPr>
            <a:endParaRPr lang="en-US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en-US" altLang="en-US" sz="3852" b="1" dirty="0">
                <a:solidFill>
                  <a:srgbClr val="CC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SERVANTS </a:t>
            </a:r>
          </a:p>
          <a:p>
            <a:pPr marL="0" indent="0" algn="ctr">
              <a:buNone/>
            </a:pPr>
            <a:r>
              <a:rPr lang="en-US" altLang="en-US" sz="3852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IN</a:t>
            </a:r>
            <a:r>
              <a:rPr lang="en-US" altLang="en-US" sz="3852" b="1" dirty="0">
                <a:solidFill>
                  <a:srgbClr val="CC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altLang="en-US" sz="3852" b="1" dirty="0">
                <a:solidFill>
                  <a:srgbClr val="00206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THE</a:t>
            </a:r>
            <a:endParaRPr lang="en-US" altLang="en-US" sz="3852" b="1" dirty="0">
              <a:solidFill>
                <a:srgbClr val="CC0000"/>
              </a:solidFill>
              <a:latin typeface="Baskerville Old Face" panose="02020602080505020303" charset="0"/>
              <a:cs typeface="Baskerville Old Face" panose="02020602080505020303" charset="0"/>
              <a:sym typeface="+mn-ea"/>
            </a:endParaRPr>
          </a:p>
          <a:p>
            <a:pPr marL="0" indent="0" defTabSz="880546">
              <a:buNone/>
              <a:defRPr/>
            </a:pPr>
            <a:r>
              <a:rPr lang="en-US" altLang="en-US" sz="3852" b="1" dirty="0">
                <a:solidFill>
                  <a:srgbClr val="CC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       NEW TESTAMENT</a:t>
            </a:r>
            <a:endParaRPr lang="en-US" sz="3852" b="1" dirty="0">
              <a:solidFill>
                <a:srgbClr val="C0000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</p:txBody>
      </p:sp>
      <p:sp>
        <p:nvSpPr>
          <p:cNvPr id="20484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1941456" y="6175963"/>
            <a:ext cx="6423613" cy="282811"/>
          </a:xfrm>
          <a:noFill/>
          <a:ln>
            <a:noFill/>
          </a:ln>
        </p:spPr>
        <p:txBody>
          <a:bodyPr vert="horz" lIns="77989" tIns="38995" rIns="77989" bIns="38995" rtlCol="0" anchor="ctr"/>
          <a:lstStyle/>
          <a:p>
            <a:r>
              <a:rPr lang="en-US" altLang="en-US" dirty="0">
                <a:solidFill>
                  <a:srgbClr val="FF0000"/>
                </a:solidFill>
              </a:rPr>
              <a:t>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FF9880-3A85-FA02-F348-FC53C4B7E3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756" y="4123691"/>
            <a:ext cx="1301073" cy="13093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956427" y="103037"/>
            <a:ext cx="8321037" cy="1130018"/>
          </a:xfrm>
        </p:spPr>
        <p:txBody>
          <a:bodyPr vert="horz" wrap="square" lIns="77989" tIns="38995" rIns="77989" bIns="38995" rtlCol="0" anchor="b" anchorCtr="0">
            <a:normAutofit/>
          </a:bodyPr>
          <a:lstStyle/>
          <a:p>
            <a:r>
              <a:rPr lang="en-US" altLang="en-US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495684" y="1189162"/>
            <a:ext cx="7575032" cy="4138894"/>
          </a:xfrm>
        </p:spPr>
        <p:txBody>
          <a:bodyPr vert="horz" wrap="square" lIns="77989" tIns="38995" rIns="77989" bIns="38995" numCol="1" rtlCol="0" anchor="t" anchorCtr="0" compatLnSpc="1">
            <a:normAutofit fontScale="92500" lnSpcReduction="10000"/>
          </a:bodyPr>
          <a:lstStyle/>
          <a:p>
            <a:pPr defTabSz="880546">
              <a:lnSpc>
                <a:spcPct val="60000"/>
              </a:lnSpc>
              <a:defRPr/>
            </a:pP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The Central Purpose of the Book of Exodus is </a:t>
            </a:r>
          </a:p>
          <a:p>
            <a:pPr marL="0" indent="0" defTabSz="880546">
              <a:lnSpc>
                <a:spcPct val="60000"/>
              </a:lnSpc>
              <a:buNone/>
              <a:defRPr/>
            </a:pP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 Worship.</a:t>
            </a:r>
            <a:r>
              <a:rPr lang="en-US" altLang="en-US" sz="2696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Exo. 9:1 “</a:t>
            </a:r>
            <a:r>
              <a:rPr lang="en-US" altLang="en-US" sz="2696" i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.... </a:t>
            </a:r>
            <a:r>
              <a:rPr lang="en-US" altLang="en-US" sz="2696" i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Let my people go so that </a:t>
            </a:r>
          </a:p>
          <a:p>
            <a:pPr marL="0" indent="0" defTabSz="880546">
              <a:lnSpc>
                <a:spcPct val="60000"/>
              </a:lnSpc>
              <a:buNone/>
              <a:defRPr/>
            </a:pPr>
            <a:r>
              <a:rPr lang="en-US" altLang="en-US" sz="2696" i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                                 they may</a:t>
            </a:r>
            <a:r>
              <a:rPr lang="en-US" altLang="en-US" sz="2696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altLang="en-US" sz="2696" b="1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Worship</a:t>
            </a:r>
            <a:r>
              <a:rPr lang="en-US" altLang="en-US" sz="2696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altLang="en-US" sz="2696" i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Me</a:t>
            </a:r>
            <a:r>
              <a:rPr lang="en-US" altLang="en-US" sz="2696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”</a:t>
            </a:r>
          </a:p>
          <a:p>
            <a:pPr marL="0" indent="0" defTabSz="880546">
              <a:lnSpc>
                <a:spcPct val="60000"/>
              </a:lnSpc>
              <a:buNone/>
              <a:defRPr/>
            </a:pPr>
            <a:endParaRPr lang="en-US" sz="2696" dirty="0">
              <a:solidFill>
                <a:srgbClr val="C0000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  <a:p>
            <a:pPr defTabSz="880546">
              <a:lnSpc>
                <a:spcPct val="70000"/>
              </a:lnSpc>
              <a:defRPr/>
            </a:pP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sz="2696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Worship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“</a:t>
            </a:r>
            <a:r>
              <a:rPr lang="en-US" sz="2696" i="1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abad 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” in Hebrew means to Work, labor</a:t>
            </a:r>
          </a:p>
          <a:p>
            <a:pPr marL="0" indent="0" defTabSz="880546">
              <a:lnSpc>
                <a:spcPct val="70000"/>
              </a:lnSpc>
              <a:buNone/>
              <a:defRPr/>
            </a:pP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or serve. </a:t>
            </a:r>
            <a:r>
              <a:rPr lang="en-US" sz="2696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Therefore Work</a:t>
            </a:r>
            <a:r>
              <a:rPr lang="en-US" sz="2696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/</a:t>
            </a:r>
            <a:r>
              <a:rPr lang="en-US" sz="2696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Service is Part 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&amp;</a:t>
            </a:r>
            <a:r>
              <a:rPr lang="en-US" sz="2696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Parcel</a:t>
            </a:r>
          </a:p>
          <a:p>
            <a:pPr marL="0" indent="0" defTabSz="880546">
              <a:lnSpc>
                <a:spcPct val="70000"/>
              </a:lnSpc>
              <a:buNone/>
              <a:defRPr/>
            </a:pPr>
            <a:r>
              <a:rPr lang="en-US" sz="2696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of </a:t>
            </a:r>
            <a:r>
              <a:rPr lang="en-US" sz="2696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Worship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 </a:t>
            </a:r>
            <a:r>
              <a:rPr lang="en-US" sz="2696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Col. 3: 23.  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See</a:t>
            </a:r>
            <a:r>
              <a:rPr lang="en-US" sz="2696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sz="2696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Gen. 2</a:t>
            </a:r>
            <a:r>
              <a:rPr lang="en-US" sz="2696" i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:</a:t>
            </a:r>
            <a:r>
              <a:rPr lang="en-US" sz="2696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15... </a:t>
            </a:r>
            <a:r>
              <a:rPr lang="en-US" sz="2696" i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to Work</a:t>
            </a:r>
            <a:r>
              <a:rPr lang="en-US" sz="2696" i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...</a:t>
            </a:r>
          </a:p>
          <a:p>
            <a:pPr marL="0" indent="0" defTabSz="880546">
              <a:lnSpc>
                <a:spcPct val="70000"/>
              </a:lnSpc>
              <a:buNone/>
              <a:defRPr/>
            </a:pPr>
            <a:endParaRPr lang="en-US" b="1" dirty="0">
              <a:latin typeface="Baskerville Old Face" panose="02020602080505020303" charset="0"/>
              <a:cs typeface="Baskerville Old Face" panose="02020602080505020303" charset="0"/>
              <a:sym typeface="+mn-ea"/>
            </a:endParaRPr>
          </a:p>
          <a:p>
            <a:pPr defTabSz="880546">
              <a:lnSpc>
                <a:spcPct val="70000"/>
              </a:lnSpc>
              <a:defRPr/>
            </a:pP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God’s Work</a:t>
            </a:r>
            <a:r>
              <a:rPr lang="en-US" sz="2696" dirty="0">
                <a:solidFill>
                  <a:srgbClr val="CC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/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Worship </a:t>
            </a:r>
            <a:r>
              <a:rPr lang="en-US" sz="2696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Must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be done inaccordance</a:t>
            </a:r>
          </a:p>
          <a:p>
            <a:pPr marL="0" indent="0" defTabSz="880546">
              <a:lnSpc>
                <a:spcPct val="70000"/>
              </a:lnSpc>
              <a:buNone/>
              <a:defRPr/>
            </a:pP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to His </a:t>
            </a:r>
            <a:r>
              <a:rPr lang="en-US" sz="2696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Pattern</a:t>
            </a:r>
            <a:r>
              <a:rPr lang="en-US" sz="2696" b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/</a:t>
            </a:r>
            <a:r>
              <a:rPr lang="en-US" sz="2696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Plan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......  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Exo. 25:40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, </a:t>
            </a:r>
            <a:r>
              <a:rPr lang="en-US" sz="2696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31</a:t>
            </a:r>
            <a:r>
              <a:rPr lang="en-US" sz="2696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:</a:t>
            </a:r>
            <a:r>
              <a:rPr lang="en-US" sz="2696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31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.. </a:t>
            </a:r>
            <a:r>
              <a:rPr lang="en-US" sz="2696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they are</a:t>
            </a:r>
          </a:p>
          <a:p>
            <a:pPr marL="0" indent="0" defTabSz="880546">
              <a:lnSpc>
                <a:spcPct val="70000"/>
              </a:lnSpc>
              <a:buNone/>
              <a:defRPr/>
            </a:pPr>
            <a:r>
              <a:rPr lang="en-US" sz="2696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           to do exactly as I have Commanded. </a:t>
            </a:r>
            <a:endParaRPr lang="en-US" dirty="0"/>
          </a:p>
          <a:p>
            <a:pPr defTabSz="880546">
              <a:defRPr/>
            </a:pPr>
            <a:endParaRPr lang="en-US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508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1493239" y="6175964"/>
            <a:ext cx="7396480" cy="283116"/>
          </a:xfrm>
          <a:noFill/>
          <a:ln>
            <a:noFill/>
          </a:ln>
        </p:spPr>
        <p:txBody>
          <a:bodyPr vert="horz" lIns="77989" tIns="38995" rIns="77989" bIns="38995" rtlCol="0" anchor="ctr"/>
          <a:lstStyle/>
          <a:p>
            <a:r>
              <a:rPr lang="en-US" altLang="en-US" sz="1349" dirty="0">
                <a:solidFill>
                  <a:srgbClr val="FF0000"/>
                </a:solidFill>
                <a:sym typeface="+mn-ea"/>
              </a:rPr>
              <a:t>Worshippers in the </a:t>
            </a:r>
            <a:r>
              <a:rPr lang="en-US" altLang="en-US" sz="1349" dirty="0">
                <a:solidFill>
                  <a:schemeClr val="tx1"/>
                </a:solidFill>
                <a:sym typeface="+mn-ea"/>
              </a:rPr>
              <a:t>New Testament</a:t>
            </a:r>
            <a:r>
              <a:rPr lang="en-US" altLang="en-US" sz="1349" dirty="0">
                <a:solidFill>
                  <a:srgbClr val="FF0000"/>
                </a:solidFill>
                <a:sym typeface="+mn-ea"/>
              </a:rPr>
              <a:t> Must worship God in Spirit  and in Truth.  </a:t>
            </a:r>
            <a:r>
              <a:rPr lang="en-US" altLang="en-US" sz="1349" dirty="0">
                <a:solidFill>
                  <a:schemeClr val="tx1"/>
                </a:solidFill>
                <a:sym typeface="+mn-ea"/>
              </a:rPr>
              <a:t>John   4:  24.</a:t>
            </a:r>
            <a:r>
              <a:rPr lang="en-US" altLang="en-US" sz="1349" dirty="0">
                <a:solidFill>
                  <a:srgbClr val="008000"/>
                </a:solidFill>
              </a:rPr>
              <a:t> </a:t>
            </a:r>
            <a:r>
              <a:rPr lang="en-US" altLang="en-US" sz="1349" dirty="0">
                <a:solidFill>
                  <a:srgbClr val="FF0000"/>
                </a:solidFill>
              </a:rPr>
              <a:t>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6C04F3-5399-8CD2-B263-A659E8C30E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927" y="4062624"/>
            <a:ext cx="1301073" cy="13093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1021483" y="98668"/>
            <a:ext cx="8321037" cy="1130018"/>
          </a:xfrm>
        </p:spPr>
        <p:txBody>
          <a:bodyPr vert="horz" wrap="square" lIns="77989" tIns="38995" rIns="77989" bIns="38995" rtlCol="0" anchor="b" anchorCtr="0">
            <a:normAutofit/>
          </a:bodyPr>
          <a:lstStyle/>
          <a:p>
            <a:pPr eaLnBrk="1" hangingPunct="1"/>
            <a:r>
              <a:rPr lang="en-US" altLang="en-US" sz="3852" b="1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KEY LESSONS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492932" y="1157525"/>
            <a:ext cx="7580536" cy="4155017"/>
          </a:xfrm>
        </p:spPr>
        <p:txBody>
          <a:bodyPr vert="horz" wrap="square" lIns="77989" tIns="38995" rIns="77989" bIns="38995" numCol="1" rtlCol="0" anchor="t" anchorCtr="0" compatLnSpc="1">
            <a:noAutofit/>
          </a:bodyPr>
          <a:lstStyle/>
          <a:p>
            <a:pPr defTabSz="880546">
              <a:defRPr/>
            </a:pP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</a:rPr>
              <a:t>To </a:t>
            </a:r>
            <a:r>
              <a:rPr lang="en-US" altLang="en-US" sz="2400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</a:rPr>
              <a:t>Work</a:t>
            </a:r>
            <a:r>
              <a:rPr lang="en-US" altLang="en-US" sz="2400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,</a:t>
            </a:r>
            <a:r>
              <a:rPr lang="en-US" altLang="en-US" sz="2400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</a:rPr>
              <a:t> Serve, </a:t>
            </a: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</a:rPr>
              <a:t>to </a:t>
            </a:r>
            <a:r>
              <a:rPr lang="en-US" altLang="en-US" sz="2400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Worship </a:t>
            </a: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</a:rPr>
              <a:t>God in Truth &amp; Spirit, </a:t>
            </a:r>
          </a:p>
          <a:p>
            <a:pPr marL="0" indent="0" defTabSz="880546">
              <a:buNone/>
              <a:defRPr/>
            </a:pP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</a:rPr>
              <a:t>   (</a:t>
            </a:r>
            <a:r>
              <a:rPr lang="en-US" altLang="en-US" sz="2400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John. 4: 23</a:t>
            </a: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</a:rPr>
              <a:t>), the Worshiper.... </a:t>
            </a:r>
            <a:r>
              <a:rPr lang="en-US" altLang="en-US" sz="2400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Must</a:t>
            </a: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</a:rPr>
              <a:t> b</a:t>
            </a:r>
            <a:r>
              <a:rPr 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e </a:t>
            </a:r>
            <a:r>
              <a:rPr lang="en-US" sz="2400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filled </a:t>
            </a:r>
            <a:r>
              <a:rPr 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with </a:t>
            </a:r>
            <a:r>
              <a:rPr lang="en-US" altLang="en-US" sz="2400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</a:rPr>
              <a:t>;</a:t>
            </a:r>
            <a:endParaRPr lang="en-US" altLang="en-US" sz="2400" dirty="0"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 defTabSz="880546">
              <a:buNone/>
              <a:defRPr/>
            </a:pPr>
            <a:endParaRPr lang="en-US" altLang="en-US" sz="2400" dirty="0"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 defTabSz="880546">
              <a:buNone/>
              <a:defRPr/>
            </a:pPr>
            <a:r>
              <a:rPr lang="en-US" sz="2400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(i) </a:t>
            </a:r>
            <a:r>
              <a:rPr 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Power</a:t>
            </a:r>
            <a:r>
              <a:rPr lang="en-US" sz="2400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/ </a:t>
            </a:r>
            <a:r>
              <a:rPr lang="en-US" sz="2400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The Holy Spirit</a:t>
            </a:r>
            <a:r>
              <a:rPr 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 </a:t>
            </a:r>
            <a:r>
              <a:rPr lang="en-US" sz="2400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Exo.31: 3</a:t>
            </a:r>
            <a:r>
              <a:rPr lang="en-US" sz="2400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,</a:t>
            </a:r>
            <a:r>
              <a:rPr 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</a:t>
            </a:r>
            <a:r>
              <a:rPr lang="en-US" sz="2400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2 Cor. 3: 5 - 6</a:t>
            </a:r>
            <a:endParaRPr lang="en-US" sz="2400" dirty="0">
              <a:solidFill>
                <a:srgbClr val="FF0000"/>
              </a:solidFill>
              <a:latin typeface="Baskerville Old Face" panose="02020602080505020303" charset="0"/>
              <a:cs typeface="Baskerville Old Face" panose="02020602080505020303" charset="0"/>
              <a:sym typeface="+mn-ea"/>
            </a:endParaRPr>
          </a:p>
          <a:p>
            <a:pPr marL="0" indent="0" defTabSz="880546">
              <a:buNone/>
              <a:defRPr/>
            </a:pPr>
            <a:r>
              <a:rPr lang="en-US" altLang="en-US" sz="2400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(</a:t>
            </a: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ii</a:t>
            </a:r>
            <a:r>
              <a:rPr lang="en-US" altLang="en-US" sz="2400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)</a:t>
            </a: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altLang="en-US" sz="2400" b="1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Wisdom</a:t>
            </a: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/</a:t>
            </a:r>
            <a:r>
              <a:rPr 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Understanding/Revelation.</a:t>
            </a:r>
            <a:endParaRPr lang="en-US" altLang="en-US" sz="2400" dirty="0"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 defTabSz="880546">
              <a:buNone/>
              <a:defRPr/>
            </a:pPr>
            <a:r>
              <a:rPr lang="en-US" sz="2400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(iii)</a:t>
            </a:r>
            <a:r>
              <a:rPr 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Skill /</a:t>
            </a:r>
            <a:r>
              <a:rPr lang="en-US" sz="2400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Ability/</a:t>
            </a:r>
            <a:r>
              <a:rPr lang="en-US" altLang="en-US" sz="2400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sz="2400" dirty="0">
                <a:gradFill>
                  <a:gsLst>
                    <a:gs pos="50000">
                      <a:schemeClr val="tx1"/>
                    </a:gs>
                    <a:gs pos="0">
                      <a:schemeClr val="tx1">
                        <a:lumMod val="25000"/>
                        <a:lumOff val="75000"/>
                      </a:schemeClr>
                    </a:gs>
                    <a:gs pos="100000">
                      <a:schemeClr val="tx1">
                        <a:lumMod val="85000"/>
                      </a:schemeClr>
                    </a:gs>
                  </a:gsLst>
                  <a:lin ang="5400000" scaled="1"/>
                </a:gra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Knowledge</a:t>
            </a:r>
            <a:r>
              <a:rPr lang="en-US" sz="2400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</a:t>
            </a:r>
          </a:p>
          <a:p>
            <a:pPr marL="0" indent="0" defTabSz="880546">
              <a:buNone/>
              <a:defRPr/>
            </a:pPr>
            <a:endParaRPr lang="en-US" sz="2400" dirty="0">
              <a:solidFill>
                <a:srgbClr val="FF0000"/>
              </a:solidFill>
              <a:latin typeface="Baskerville Old Face" panose="02020602080505020303" charset="0"/>
              <a:cs typeface="Baskerville Old Face" panose="02020602080505020303" charset="0"/>
              <a:sym typeface="+mn-ea"/>
            </a:endParaRPr>
          </a:p>
          <a:p>
            <a:pPr marL="0" indent="0" defTabSz="880546">
              <a:lnSpc>
                <a:spcPct val="80000"/>
              </a:lnSpc>
              <a:buNone/>
              <a:defRPr/>
            </a:pPr>
            <a:r>
              <a:rPr lang="en-US" sz="2400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</a:t>
            </a:r>
            <a:r>
              <a:rPr lang="en-US" sz="2400" i="1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NB: </a:t>
            </a:r>
            <a:r>
              <a:rPr lang="en-US" sz="2400" i="1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God has Not lowered His Standards</a:t>
            </a:r>
            <a:r>
              <a:rPr lang="en-US" sz="2400" i="1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 </a:t>
            </a:r>
            <a:r>
              <a:rPr lang="en-US" sz="2400" i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The God </a:t>
            </a:r>
          </a:p>
          <a:p>
            <a:pPr marL="0" indent="0" defTabSz="880546">
              <a:lnSpc>
                <a:spcPct val="80000"/>
              </a:lnSpc>
              <a:buNone/>
              <a:defRPr/>
            </a:pPr>
            <a:r>
              <a:rPr lang="en-US" sz="2400" i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          of the </a:t>
            </a:r>
            <a:r>
              <a:rPr lang="en-US" sz="2400" i="1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O.T</a:t>
            </a:r>
            <a:r>
              <a:rPr lang="en-US" sz="2400" i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is still the God of the </a:t>
            </a:r>
            <a:r>
              <a:rPr lang="en-US" sz="2400" i="1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N.T.</a:t>
            </a:r>
            <a:endParaRPr lang="en-US" altLang="en-US" sz="2400" i="1" dirty="0">
              <a:solidFill>
                <a:srgbClr val="7030A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  <a:p>
            <a:pPr defTabSz="880546">
              <a:defRPr/>
            </a:pPr>
            <a:endParaRPr lang="en-US" altLang="en-US" sz="2400" dirty="0"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 defTabSz="880546">
              <a:buNone/>
              <a:defRPr/>
            </a:pPr>
            <a:r>
              <a:rPr lang="en-US" altLang="en-US" sz="2400" dirty="0">
                <a:latin typeface="Bookman Old Style" panose="02050604050505020204" pitchFamily="18" charset="0"/>
              </a:rPr>
              <a:t>  </a:t>
            </a:r>
          </a:p>
          <a:p>
            <a:pPr marL="0" indent="0" defTabSz="880546">
              <a:buNone/>
              <a:defRPr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0" indent="0" defTabSz="880546">
              <a:buNone/>
              <a:defRPr/>
            </a:pPr>
            <a:endParaRPr lang="en-US" sz="2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defTabSz="880546">
              <a:buNone/>
              <a:defRPr/>
            </a:pPr>
            <a:endParaRPr lang="en-US" sz="2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defTabSz="880546">
              <a:buNone/>
              <a:defRPr/>
            </a:pPr>
            <a:endParaRPr lang="en-US" sz="24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indent="0" defTabSz="880546">
              <a:buNone/>
              <a:defRPr/>
            </a:pPr>
            <a:endParaRPr lang="en-US" altLang="en-US" sz="2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defTabSz="880546">
              <a:buNone/>
              <a:defRPr/>
            </a:pPr>
            <a:endParaRPr lang="en-US" altLang="en-US" sz="2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0" indent="0" defTabSz="880546">
              <a:buNone/>
              <a:defRPr/>
            </a:pPr>
            <a:r>
              <a:rPr lang="en-US" altLang="en-US" sz="2400" dirty="0"/>
              <a:t> </a:t>
            </a:r>
            <a:endParaRPr lang="en-US" altLang="en-US" sz="2400" b="1" dirty="0">
              <a:solidFill>
                <a:srgbClr val="C00000"/>
              </a:solidFill>
            </a:endParaRPr>
          </a:p>
          <a:p>
            <a:pPr marL="0" indent="0" defTabSz="880546">
              <a:buNone/>
              <a:defRPr/>
            </a:pPr>
            <a:endParaRPr lang="en-US" altLang="en-US" sz="2400" dirty="0"/>
          </a:p>
          <a:p>
            <a:pPr marL="0" indent="0" defTabSz="880546">
              <a:buNone/>
              <a:defRPr/>
            </a:pPr>
            <a:r>
              <a:rPr lang="en-US" altLang="en-US" sz="2400" dirty="0"/>
              <a:t> </a:t>
            </a:r>
          </a:p>
        </p:txBody>
      </p:sp>
      <p:sp>
        <p:nvSpPr>
          <p:cNvPr id="26628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1583128" y="6223047"/>
            <a:ext cx="7197749" cy="185891"/>
          </a:xfrm>
          <a:noFill/>
          <a:ln>
            <a:noFill/>
          </a:ln>
        </p:spPr>
        <p:txBody>
          <a:bodyPr vert="horz" lIns="77989" tIns="38995" rIns="77989" bIns="38995" rtlCol="0" anchor="ctr"/>
          <a:lstStyle/>
          <a:p>
            <a:r>
              <a:rPr lang="en-US" altLang="en-US" sz="1349" dirty="0">
                <a:solidFill>
                  <a:srgbClr val="FF0000"/>
                </a:solidFill>
              </a:rPr>
              <a:t>Worshippers in the </a:t>
            </a:r>
            <a:r>
              <a:rPr lang="en-US" altLang="en-US" sz="1349" dirty="0">
                <a:solidFill>
                  <a:schemeClr val="tx1"/>
                </a:solidFill>
              </a:rPr>
              <a:t>New Testament</a:t>
            </a:r>
            <a:r>
              <a:rPr lang="en-US" altLang="en-US" sz="1349" dirty="0">
                <a:solidFill>
                  <a:srgbClr val="FF0000"/>
                </a:solidFill>
              </a:rPr>
              <a:t> Must worship God in Spirit  and in Truth.  </a:t>
            </a:r>
            <a:r>
              <a:rPr lang="en-US" altLang="en-US" sz="1349" dirty="0">
                <a:solidFill>
                  <a:schemeClr val="tx1"/>
                </a:solidFill>
              </a:rPr>
              <a:t>John   4:  24.</a:t>
            </a:r>
            <a:r>
              <a:rPr lang="en-US" altLang="en-US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C5CB96-E07C-B59E-510D-937C7E50C3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499" y="4074378"/>
            <a:ext cx="1301073" cy="13093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060923" y="92646"/>
            <a:ext cx="8321037" cy="1130018"/>
          </a:xfrm>
        </p:spPr>
        <p:txBody>
          <a:bodyPr vert="horz" wrap="square" lIns="77989" tIns="38995" rIns="77989" bIns="38995" rtlCol="0" anchor="b" anchorCtr="0">
            <a:normAutofit/>
          </a:bodyPr>
          <a:lstStyle/>
          <a:p>
            <a:r>
              <a:rPr lang="en-US" altLang="en-US" sz="3852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</a:rPr>
              <a:t>CONCLUSION</a:t>
            </a:r>
            <a:endParaRPr lang="en-US" altLang="en-US" sz="3852" dirty="0">
              <a:solidFill>
                <a:srgbClr val="7030A0"/>
              </a:solidFill>
              <a:latin typeface="Baskerville Old Face" panose="02020602080505020303" charset="0"/>
              <a:cs typeface="Baskerville Old Face" panose="02020602080505020303" charset="0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88040" y="1109407"/>
            <a:ext cx="7590320" cy="4095703"/>
          </a:xfrm>
        </p:spPr>
        <p:txBody>
          <a:bodyPr vert="horz" wrap="square" lIns="77989" tIns="38995" rIns="77989" bIns="38995" numCol="1" rtlCol="0" anchor="t" anchorCtr="0" compatLnSpc="1">
            <a:normAutofit fontScale="92500" lnSpcReduction="10000"/>
          </a:bodyPr>
          <a:lstStyle/>
          <a:p>
            <a:pPr defTabSz="880546">
              <a:lnSpc>
                <a:spcPct val="70000"/>
              </a:lnSpc>
              <a:defRPr/>
            </a:pP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When God Calls </a:t>
            </a:r>
            <a:r>
              <a:rPr lang="en-US" sz="2696" b="1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/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Appoints ....... </a:t>
            </a:r>
            <a:r>
              <a:rPr lang="en-US" sz="2696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He empowers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</a:t>
            </a:r>
          </a:p>
          <a:p>
            <a:pPr marL="0" indent="0" defTabSz="880546">
              <a:lnSpc>
                <a:spcPct val="70000"/>
              </a:lnSpc>
              <a:buNone/>
              <a:defRPr/>
            </a:pPr>
            <a:r>
              <a:rPr lang="en-US" sz="2696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Exo. 31: 3 ..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I have </a:t>
            </a:r>
            <a:r>
              <a:rPr lang="en-US" sz="2696" b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filled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him with</a:t>
            </a:r>
            <a:r>
              <a:rPr lang="en-US" sz="2696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my Power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/</a:t>
            </a:r>
            <a:r>
              <a:rPr lang="en-US" sz="2696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Spirit </a:t>
            </a:r>
          </a:p>
          <a:p>
            <a:pPr marL="0" indent="0" defTabSz="880546">
              <a:lnSpc>
                <a:spcPct val="60000"/>
              </a:lnSpc>
              <a:buNone/>
              <a:defRPr/>
            </a:pPr>
            <a:r>
              <a:rPr lang="en-US" sz="2696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                  I have </a:t>
            </a:r>
            <a:r>
              <a:rPr lang="en-US" sz="2696" b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given</a:t>
            </a:r>
            <a:r>
              <a:rPr lang="en-US" sz="2696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him 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..............................</a:t>
            </a:r>
          </a:p>
          <a:p>
            <a:pPr marL="0" indent="0" defTabSz="880546">
              <a:lnSpc>
                <a:spcPct val="60000"/>
              </a:lnSpc>
              <a:buNone/>
              <a:defRPr/>
            </a:pPr>
            <a:endParaRPr lang="en-US" sz="2696" dirty="0">
              <a:latin typeface="Baskerville Old Face" panose="02020602080505020303" charset="0"/>
              <a:cs typeface="Baskerville Old Face" panose="02020602080505020303" charset="0"/>
              <a:sym typeface="+mn-ea"/>
            </a:endParaRPr>
          </a:p>
          <a:p>
            <a:pPr defTabSz="880546">
              <a:lnSpc>
                <a:spcPct val="60000"/>
              </a:lnSpc>
              <a:defRPr/>
            </a:pP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Empowerment starts with </a:t>
            </a:r>
            <a:r>
              <a:rPr lang="en-US" sz="2696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filling 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the 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Servants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,</a:t>
            </a:r>
          </a:p>
          <a:p>
            <a:pPr marL="0" indent="0" defTabSz="880546">
              <a:lnSpc>
                <a:spcPct val="80000"/>
              </a:lnSpc>
              <a:buNone/>
              <a:defRPr/>
            </a:pP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 Workers, </a:t>
            </a:r>
            <a:r>
              <a:rPr lang="en-US" sz="2696" dirty="0">
                <a:solidFill>
                  <a:srgbClr val="CC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Ministers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, </a:t>
            </a:r>
            <a:r>
              <a:rPr lang="en-US" sz="2696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Worshippers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....... </a:t>
            </a:r>
            <a:r>
              <a:rPr lang="en-US" sz="2696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with the </a:t>
            </a:r>
          </a:p>
          <a:p>
            <a:pPr marL="0" indent="0" defTabSz="880546">
              <a:lnSpc>
                <a:spcPct val="80000"/>
              </a:lnSpc>
              <a:buNone/>
              <a:defRPr/>
            </a:pPr>
            <a:r>
              <a:rPr lang="en-US" sz="2696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     Holy Spirit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 </a:t>
            </a:r>
            <a:r>
              <a:rPr lang="en-US" sz="2696" b="1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Exo. 31: 3,  </a:t>
            </a:r>
            <a:r>
              <a:rPr lang="en-US" sz="2696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Acts 1: 8</a:t>
            </a:r>
            <a:endParaRPr lang="en-US" sz="2696" b="1" dirty="0">
              <a:latin typeface="Baskerville Old Face" panose="02020602080505020303" charset="0"/>
              <a:cs typeface="Baskerville Old Face" panose="02020602080505020303" charset="0"/>
              <a:sym typeface="+mn-ea"/>
            </a:endParaRPr>
          </a:p>
          <a:p>
            <a:pPr marL="0" indent="0" defTabSz="880546">
              <a:lnSpc>
                <a:spcPct val="80000"/>
              </a:lnSpc>
              <a:buNone/>
              <a:defRPr/>
            </a:pPr>
            <a:endParaRPr lang="en-US" sz="2696" dirty="0">
              <a:latin typeface="Baskerville Old Face" panose="02020602080505020303" charset="0"/>
              <a:cs typeface="Baskerville Old Face" panose="02020602080505020303" charset="0"/>
              <a:sym typeface="+mn-ea"/>
            </a:endParaRPr>
          </a:p>
          <a:p>
            <a:pPr defTabSz="880546">
              <a:lnSpc>
                <a:spcPct val="80000"/>
              </a:lnSpc>
              <a:defRPr/>
            </a:pPr>
            <a:r>
              <a:rPr lang="en-US" sz="2696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N</a:t>
            </a:r>
            <a:r>
              <a:rPr lang="en-US" sz="2696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B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: Outpouring</a:t>
            </a:r>
            <a:r>
              <a:rPr lang="en-US" sz="2696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/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filling by the </a:t>
            </a:r>
            <a:r>
              <a:rPr lang="en-US" sz="2696" b="1" dirty="0">
                <a:solidFill>
                  <a:srgbClr val="7030A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Holy Spirit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in the </a:t>
            </a:r>
            <a:r>
              <a:rPr lang="en-US" sz="2696" b="1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N.T</a:t>
            </a:r>
          </a:p>
          <a:p>
            <a:pPr marL="0" indent="0" defTabSz="880546">
              <a:lnSpc>
                <a:spcPct val="80000"/>
              </a:lnSpc>
              <a:buNone/>
              <a:defRPr/>
            </a:pPr>
            <a:r>
              <a:rPr lang="en-US" sz="2696" b="1" dirty="0">
                <a:solidFill>
                  <a:srgbClr val="C0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   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is made for </a:t>
            </a:r>
            <a:r>
              <a:rPr lang="en-US" sz="2696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all </a:t>
            </a:r>
            <a:r>
              <a:rPr lang="en-US" sz="2696" b="1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Servants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.. 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Acts.2:17</a:t>
            </a:r>
            <a:r>
              <a:rPr lang="en-US" sz="2696" dirty="0">
                <a:solidFill>
                  <a:srgbClr val="FF000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-</a:t>
            </a:r>
            <a:r>
              <a:rPr lang="en-US" sz="2696" dirty="0">
                <a:solidFill>
                  <a:srgbClr val="0070C0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18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,  Joel 2</a:t>
            </a:r>
            <a:r>
              <a:rPr lang="en-US" sz="2696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: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28</a:t>
            </a:r>
            <a:r>
              <a:rPr lang="en-US" sz="2696" dirty="0">
                <a:solidFill>
                  <a:srgbClr val="FF0066"/>
                </a:solidFill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 -</a:t>
            </a:r>
            <a:r>
              <a:rPr lang="en-US" sz="2696" dirty="0">
                <a:latin typeface="Baskerville Old Face" panose="02020602080505020303" charset="0"/>
                <a:cs typeface="Baskerville Old Face" panose="02020602080505020303" charset="0"/>
                <a:sym typeface="+mn-ea"/>
              </a:rPr>
              <a:t>29.</a:t>
            </a:r>
            <a:endParaRPr lang="en-US" altLang="en-US" sz="2696" dirty="0">
              <a:latin typeface="Baskerville Old Face" panose="02020602080505020303" charset="0"/>
              <a:cs typeface="Baskerville Old Face" panose="02020602080505020303" charset="0"/>
            </a:endParaRPr>
          </a:p>
          <a:p>
            <a:pPr defTabSz="880546">
              <a:defRPr/>
            </a:pPr>
            <a:endParaRPr lang="en-US" altLang="en-US" sz="2696" dirty="0">
              <a:latin typeface="Baskerville Old Face" panose="02020602080505020303" charset="0"/>
              <a:cs typeface="Baskerville Old Face" panose="02020602080505020303" charset="0"/>
            </a:endParaRPr>
          </a:p>
          <a:p>
            <a:pPr marL="0" indent="0" defTabSz="880546">
              <a:lnSpc>
                <a:spcPct val="80000"/>
              </a:lnSpc>
              <a:buNone/>
              <a:defRPr/>
            </a:pPr>
            <a:endParaRPr lang="en-US" altLang="en-US" dirty="0">
              <a:latin typeface="Bookman Old Style" panose="02050604050505020204" pitchFamily="18" charset="0"/>
            </a:endParaRPr>
          </a:p>
          <a:p>
            <a:pPr defTabSz="880546">
              <a:lnSpc>
                <a:spcPct val="80000"/>
              </a:lnSpc>
              <a:defRPr/>
            </a:pPr>
            <a:endParaRPr lang="en-US" altLang="en-US" dirty="0">
              <a:solidFill>
                <a:srgbClr val="FF0066"/>
              </a:solidFill>
              <a:latin typeface="Bookman Old Style" panose="02050604050505020204" pitchFamily="18" charset="0"/>
            </a:endParaRPr>
          </a:p>
          <a:p>
            <a:pPr defTabSz="880546">
              <a:lnSpc>
                <a:spcPct val="80000"/>
              </a:lnSpc>
              <a:defRPr/>
            </a:pPr>
            <a:endParaRPr lang="en-US" altLang="en-US" dirty="0">
              <a:solidFill>
                <a:srgbClr val="FF0066"/>
              </a:solidFill>
              <a:latin typeface="Bookman Old Style" panose="02050604050505020204" pitchFamily="18" charset="0"/>
            </a:endParaRPr>
          </a:p>
          <a:p>
            <a:pPr marL="0" indent="0" defTabSz="880546">
              <a:buNone/>
              <a:defRPr/>
            </a:pPr>
            <a:endParaRPr lang="en-US" altLang="en-US" dirty="0">
              <a:solidFill>
                <a:srgbClr val="008000"/>
              </a:solidFill>
              <a:latin typeface="Bookman Old Style" panose="02050604050505020204" pitchFamily="18" charset="0"/>
            </a:endParaRPr>
          </a:p>
          <a:p>
            <a:pPr marL="0" indent="0" defTabSz="880546">
              <a:buNone/>
              <a:defRPr/>
            </a:pPr>
            <a:endParaRPr lang="en-US" altLang="en-US" sz="2696" dirty="0">
              <a:solidFill>
                <a:srgbClr val="008000"/>
              </a:solidFill>
              <a:latin typeface="Bookman Old Style" panose="02050604050505020204" pitchFamily="18" charset="0"/>
            </a:endParaRPr>
          </a:p>
          <a:p>
            <a:pPr defTabSz="880546">
              <a:defRPr/>
            </a:pPr>
            <a:endParaRPr lang="en-US" altLang="en-US" sz="2696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8676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1805707" y="6182079"/>
            <a:ext cx="6831471" cy="394407"/>
          </a:xfrm>
          <a:noFill/>
          <a:ln>
            <a:noFill/>
          </a:ln>
        </p:spPr>
        <p:txBody>
          <a:bodyPr vert="horz" lIns="77989" tIns="38995" rIns="77989" bIns="38995" rtlCol="0" anchor="ctr"/>
          <a:lstStyle/>
          <a:p>
            <a:r>
              <a:rPr lang="en-US" altLang="en-US" sz="1349" dirty="0">
                <a:solidFill>
                  <a:srgbClr val="FF0000"/>
                </a:solidFill>
              </a:rPr>
              <a:t>..... Open your Mouth Wide and I will </a:t>
            </a:r>
            <a:r>
              <a:rPr lang="en-US" altLang="en-US" sz="1349" dirty="0">
                <a:solidFill>
                  <a:schemeClr val="tx1"/>
                </a:solidFill>
              </a:rPr>
              <a:t>fill</a:t>
            </a:r>
            <a:r>
              <a:rPr lang="en-US" altLang="en-US" sz="1349" dirty="0">
                <a:solidFill>
                  <a:srgbClr val="FF0000"/>
                </a:solidFill>
              </a:rPr>
              <a:t> it........</a:t>
            </a:r>
            <a:r>
              <a:rPr lang="en-US" altLang="en-US" sz="1349" dirty="0"/>
              <a:t>.</a:t>
            </a:r>
            <a:r>
              <a:rPr lang="en-US" altLang="en-US" sz="1349" dirty="0">
                <a:solidFill>
                  <a:schemeClr val="tx1"/>
                </a:solidFill>
              </a:rPr>
              <a:t> Psalm. 81: 10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6C04AA-3229-C9BC-A91A-3A2C1A1377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178" y="4095161"/>
            <a:ext cx="1301073" cy="130932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77989" tIns="38995" rIns="77989" bIns="38995" rtlCol="0" anchor="b" anchorCtr="0">
            <a:normAutofit/>
          </a:bodyPr>
          <a:lstStyle/>
          <a:p>
            <a:pPr eaLnBrk="1" hangingPunct="1"/>
            <a:r>
              <a:rPr lang="en-US" altLang="en-US" kern="1200" dirty="0">
                <a:solidFill>
                  <a:srgbClr val="7B9899"/>
                </a:solidFill>
                <a:latin typeface="+mj-lt"/>
                <a:ea typeface="+mj-ea"/>
                <a:cs typeface="+mj-cs"/>
              </a:rPr>
              <a:t>END OF SERMON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585571" y="424726"/>
            <a:ext cx="7395257" cy="3815645"/>
          </a:xfrm>
        </p:spPr>
        <p:txBody>
          <a:bodyPr vert="horz" wrap="square" lIns="77989" tIns="38995" rIns="77989" bIns="38995" numCol="1" rtlCol="0" anchor="t" anchorCtr="0" compatLnSpc="1">
            <a:normAutofit/>
          </a:bodyPr>
          <a:lstStyle/>
          <a:p>
            <a:pPr defTabSz="880546">
              <a:defRPr/>
            </a:pPr>
            <a:endParaRPr lang="en-US" altLang="en-US" sz="2800" dirty="0"/>
          </a:p>
          <a:p>
            <a:pPr marL="0" indent="0" algn="ctr" defTabSz="880546">
              <a:buNone/>
              <a:defRPr/>
            </a:pPr>
            <a:endParaRPr lang="en-US" sz="2800" dirty="0"/>
          </a:p>
          <a:p>
            <a:pPr marL="0" indent="0" algn="ctr" defTabSz="880546">
              <a:buNone/>
              <a:defRPr/>
            </a:pPr>
            <a:endParaRPr lang="en-US" sz="2800" dirty="0"/>
          </a:p>
          <a:p>
            <a:pPr marL="0" indent="0" algn="ctr" defTabSz="880546">
              <a:buNone/>
              <a:defRPr/>
            </a:pPr>
            <a:endParaRPr lang="en-US" sz="2800" dirty="0"/>
          </a:p>
          <a:p>
            <a:pPr marL="0" indent="0" algn="ctr" defTabSz="880546">
              <a:buNone/>
              <a:defRPr/>
            </a:pPr>
            <a:endParaRPr lang="en-US" sz="2800" dirty="0"/>
          </a:p>
          <a:p>
            <a:pPr marL="0" indent="0" algn="ctr" defTabSz="880546">
              <a:buNone/>
              <a:defRPr/>
            </a:pPr>
            <a:r>
              <a:rPr lang="en-US" sz="2800" dirty="0">
                <a:solidFill>
                  <a:srgbClr val="C00000"/>
                </a:solidFill>
              </a:rPr>
              <a:t>Ephesians 5:18 </a:t>
            </a:r>
            <a:r>
              <a:rPr lang="en-US" sz="2800" dirty="0"/>
              <a:t>.....be filled with the </a:t>
            </a:r>
            <a:r>
              <a:rPr lang="en-US" sz="2800" dirty="0">
                <a:solidFill>
                  <a:srgbClr val="FF0066"/>
                </a:solidFill>
              </a:rPr>
              <a:t>Holy Spirit.</a:t>
            </a:r>
            <a:endParaRPr lang="en-US" altLang="en-US" sz="2800" dirty="0">
              <a:solidFill>
                <a:srgbClr val="FF0066"/>
              </a:solidFill>
            </a:endParaRPr>
          </a:p>
          <a:p>
            <a:pPr algn="ctr" defTabSz="880546">
              <a:defRPr/>
            </a:pPr>
            <a:endParaRPr lang="en-US" altLang="en-US" sz="2800" dirty="0">
              <a:solidFill>
                <a:srgbClr val="FF0066"/>
              </a:solidFill>
            </a:endParaRPr>
          </a:p>
          <a:p>
            <a:pPr algn="ctr" defTabSz="880546">
              <a:defRPr/>
            </a:pPr>
            <a:endParaRPr lang="en-US" altLang="en-US" sz="2800" dirty="0">
              <a:solidFill>
                <a:srgbClr val="FF0066"/>
              </a:solidFill>
            </a:endParaRPr>
          </a:p>
        </p:txBody>
      </p:sp>
      <p:sp>
        <p:nvSpPr>
          <p:cNvPr id="29700" name="Date Placeholder 4"/>
          <p:cNvSpPr txBox="1">
            <a:spLocks noGrp="1"/>
          </p:cNvSpPr>
          <p:nvPr>
            <p:ph type="dt" sz="half" idx="10"/>
          </p:nvPr>
        </p:nvSpPr>
        <p:spPr>
          <a:xfrm>
            <a:off x="1582212" y="6198895"/>
            <a:ext cx="5133387" cy="304211"/>
          </a:xfrm>
          <a:noFill/>
          <a:ln>
            <a:noFill/>
          </a:ln>
        </p:spPr>
        <p:txBody>
          <a:bodyPr vert="horz" lIns="77989" tIns="38995" rIns="77989" bIns="38995" rtlCol="0" anchor="ctr"/>
          <a:lstStyle/>
          <a:p>
            <a:r>
              <a:rPr lang="en-US" altLang="en-US" dirty="0">
                <a:solidFill>
                  <a:srgbClr val="FF0000"/>
                </a:solidFill>
              </a:rPr>
              <a:t>God bless you all.     Rev. Dominic  Mulonzi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8DFCC9-AAA7-A895-6FDD-EB76FA739E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90" y="4136724"/>
            <a:ext cx="1301073" cy="1309325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431</Words>
  <Application>Microsoft Office PowerPoint</Application>
  <PresentationFormat>Custom</PresentationFormat>
  <Paragraphs>82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Garamond</vt:lpstr>
      <vt:lpstr>Bookman Old Style</vt:lpstr>
      <vt:lpstr>Baskerville Old Face</vt:lpstr>
      <vt:lpstr>Arial</vt:lpstr>
      <vt:lpstr>Organic</vt:lpstr>
      <vt:lpstr>SUNDAY SERMON 13TH September 2026  AIC Skyway, Nairobi</vt:lpstr>
      <vt:lpstr>BIBLE READING</vt:lpstr>
      <vt:lpstr>TOPIC</vt:lpstr>
      <vt:lpstr>INTRODUCTION</vt:lpstr>
      <vt:lpstr>KEY LESSONS</vt:lpstr>
      <vt:lpstr>CONCLUSION</vt:lpstr>
      <vt:lpstr>END OF SERMON</vt:lpstr>
    </vt:vector>
  </TitlesOfParts>
  <Manager>Rose Range</Manager>
  <Company>AzureWing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Sawyer</dc:title>
  <dc:subject>Using Information Technology 7e</dc:subject>
  <dc:creator>Linda Crane</dc:creator>
  <cp:lastModifiedBy>meshackmbithi90@gmail.com</cp:lastModifiedBy>
  <cp:revision>767</cp:revision>
  <dcterms:created xsi:type="dcterms:W3CDTF">2005-09-07T15:11:00Z</dcterms:created>
  <dcterms:modified xsi:type="dcterms:W3CDTF">2026-09-13T07:01:20Z</dcterms:modified>
  <cp:category>Presentation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CF22937C63164FF19E27BB3D93A57385_12</vt:lpwstr>
  </property>
  <property fmtid="{D5CDD505-2E9C-101B-9397-08002B2CF9AE}" pid="3" name="KSOProductBuildVer">
    <vt:lpwstr>1033-12.1.0.28485</vt:lpwstr>
  </property>
</Properties>
</file>