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1" r:id="rId1"/>
  </p:sldMasterIdLst>
  <p:notesMasterIdLst>
    <p:notesMasterId r:id="rId8"/>
  </p:notesMasterIdLst>
  <p:handoutMasterIdLst>
    <p:handoutMasterId r:id="rId9"/>
  </p:handoutMasterIdLst>
  <p:sldIdLst>
    <p:sldId id="256" r:id="rId2"/>
    <p:sldId id="318" r:id="rId3"/>
    <p:sldId id="333" r:id="rId4"/>
    <p:sldId id="328" r:id="rId5"/>
    <p:sldId id="329" r:id="rId6"/>
    <p:sldId id="323" r:id="rId7"/>
  </p:sldIdLst>
  <p:sldSz cx="12192000" cy="6858000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00"/>
    <a:srgbClr val="E9096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2496" autoAdjust="0"/>
  </p:normalViewPr>
  <p:slideViewPr>
    <p:cSldViewPr showGuides="1">
      <p:cViewPr varScale="1">
        <p:scale>
          <a:sx n="82" d="100"/>
          <a:sy n="82" d="100"/>
        </p:scale>
        <p:origin x="894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82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B72A97A-5C79-456D-9CFC-93E22FF30ED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9/6/2026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6904FDD-5198-46EF-B556-7ACC69CC36C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F24325E-36B5-44C8-88DB-930B05F6D6B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9/6/2026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8DF9757-0F07-467D-9151-C0E112989E5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en-US" altLang="en-US" dirty="0"/>
          </a:p>
        </p:txBody>
      </p:sp>
      <p:sp>
        <p:nvSpPr>
          <p:cNvPr id="6148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en-US" altLang="en-US" sz="1200" dirty="0"/>
              <a:t>1</a:t>
            </a:fld>
            <a:endParaRPr lang="en-US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en-US" altLang="en-US" dirty="0"/>
          </a:p>
        </p:txBody>
      </p:sp>
      <p:sp>
        <p:nvSpPr>
          <p:cNvPr id="10244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en-US" altLang="en-US" sz="1200" dirty="0"/>
              <a:t>4</a:t>
            </a:fld>
            <a:endParaRPr lang="en-US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/>
          <p:nvPr/>
        </p:nvGrpSpPr>
        <p:grpSpPr>
          <a:xfrm>
            <a:off x="0" y="0"/>
            <a:ext cx="7823200" cy="6858000"/>
            <a:chOff x="0" y="0"/>
            <a:chExt cx="3696" cy="4320"/>
          </a:xfrm>
        </p:grpSpPr>
        <p:sp>
          <p:nvSpPr>
            <p:cNvPr id="1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051" name="Group 5"/>
          <p:cNvGrpSpPr/>
          <p:nvPr/>
        </p:nvGrpSpPr>
        <p:grpSpPr>
          <a:xfrm>
            <a:off x="4842933" y="4889500"/>
            <a:ext cx="6502400" cy="319088"/>
            <a:chOff x="2288" y="3080"/>
            <a:chExt cx="3072" cy="201"/>
          </a:xfrm>
        </p:grpSpPr>
        <p:sp>
          <p:nvSpPr>
            <p:cNvPr id="1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6231467" y="2927350"/>
            <a:ext cx="5350933" cy="1822450"/>
          </a:xfrm>
        </p:spPr>
        <p:txBody>
          <a:bodyPr anchor="b"/>
          <a:lstStyle>
            <a:lvl1pPr marL="0" indent="0">
              <a:buFont typeface="Wingdings" panose="05000000000000000000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990600"/>
            <a:ext cx="109728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Date Placeholder 1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3251201" y="6248401"/>
            <a:ext cx="2840567" cy="4746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Footer Placeholder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721600" y="6248401"/>
            <a:ext cx="3862917" cy="47466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1601" y="6248400"/>
            <a:ext cx="783167" cy="4889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>
              <a:defRPr/>
            </a:pPr>
            <a:fld id="{4A6FE0AD-6A6B-46D1-B1E5-FC7D614296E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247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914B4-0732-4EB2-9822-7AC92CDC893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673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0800" y="762001"/>
            <a:ext cx="2641600" cy="532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0" y="762001"/>
            <a:ext cx="77216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914B4-0732-4EB2-9822-7AC92CDC893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376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914B4-0732-4EB2-9822-7AC92CDC893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556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914B4-0732-4EB2-9822-7AC92CDC893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8635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1" y="2362201"/>
            <a:ext cx="5027084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7884" y="2362201"/>
            <a:ext cx="502708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914B4-0732-4EB2-9822-7AC92CDC893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4168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914B4-0732-4EB2-9822-7AC92CDC893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7182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914B4-0732-4EB2-9822-7AC92CDC893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0323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914B4-0732-4EB2-9822-7AC92CDC893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389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914B4-0732-4EB2-9822-7AC92CDC893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8910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914B4-0732-4EB2-9822-7AC92CDC893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10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/>
          <p:nvPr/>
        </p:nvGrpSpPr>
        <p:grpSpPr>
          <a:xfrm>
            <a:off x="0" y="0"/>
            <a:ext cx="10160000" cy="6858000"/>
            <a:chOff x="0" y="0"/>
            <a:chExt cx="4800" cy="4320"/>
          </a:xfrm>
        </p:grpSpPr>
        <p:grpSp>
          <p:nvGrpSpPr>
            <p:cNvPr id="1032" name="Group 3"/>
            <p:cNvGrpSpPr/>
            <p:nvPr userDrawn="1"/>
          </p:nvGrpSpPr>
          <p:grpSpPr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37" name="Freeform 5"/>
              <p:cNvSpPr/>
              <p:nvPr userDrawn="1"/>
            </p:nvSpPr>
            <p:spPr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0" b="0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>
                  <a:alpha val="100000"/>
                </a:schemeClr>
              </a:solidFill>
              <a:ln w="9525">
                <a:noFill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1033" name="Group 6"/>
            <p:cNvGrpSpPr/>
            <p:nvPr/>
          </p:nvGrpSpPr>
          <p:grpSpPr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35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27" name="AutoShape 9"/>
          <p:cNvSpPr>
            <a:spLocks noGrp="1"/>
          </p:cNvSpPr>
          <p:nvPr>
            <p:ph type="title"/>
          </p:nvPr>
        </p:nvSpPr>
        <p:spPr>
          <a:xfrm>
            <a:off x="1016000" y="762000"/>
            <a:ext cx="105664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</a:ln>
        </p:spPr>
        <p:txBody>
          <a:bodyPr anchor="b" anchorCtr="0"/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8" name="Rectangle 10"/>
          <p:cNvSpPr>
            <a:spLocks noGrp="1"/>
          </p:cNvSpPr>
          <p:nvPr>
            <p:ph type="body" idx="1"/>
          </p:nvPr>
        </p:nvSpPr>
        <p:spPr>
          <a:xfrm>
            <a:off x="1117601" y="2362201"/>
            <a:ext cx="10257367" cy="372427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51201" y="6248401"/>
            <a:ext cx="2840567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721600" y="6248401"/>
            <a:ext cx="3862917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2184" y="6242050"/>
            <a:ext cx="783167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1" compatLnSpc="1"/>
          <a:lstStyle>
            <a:lvl1pPr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32914B4-0732-4EB2-9822-7AC92CDC893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07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/>
          </p:cNvSpPr>
          <p:nvPr>
            <p:ph type="subTitle" idx="1"/>
          </p:nvPr>
        </p:nvSpPr>
        <p:spPr>
          <a:xfrm>
            <a:off x="6324600" y="3200400"/>
            <a:ext cx="4114800" cy="1600200"/>
          </a:xfrm>
        </p:spPr>
        <p:txBody>
          <a:bodyPr vert="horz" wrap="square" lIns="91440" tIns="45720" rIns="91440" bIns="45720" anchor="b" anchorCtr="0">
            <a:normAutofit fontScale="92500" lnSpcReduction="20000"/>
          </a:bodyPr>
          <a:lstStyle/>
          <a:p>
            <a:pPr algn="ctr" eaLnBrk="1" hangingPunct="1">
              <a:buSzPct val="75000"/>
            </a:pPr>
            <a:r>
              <a:rPr lang="en-US" altLang="en-US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 eaLnBrk="1" hangingPunct="1">
              <a:buSzPct val="75000"/>
            </a:pPr>
            <a:r>
              <a:rPr lang="en-US" altLang="en-US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AIC SKYWAY</a:t>
            </a:r>
          </a:p>
          <a:p>
            <a:pPr algn="ctr" eaLnBrk="1" hangingPunct="1">
              <a:buSzPct val="75000"/>
            </a:pPr>
            <a:r>
              <a:rPr lang="en-US" altLang="en-US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NAIROBI</a:t>
            </a:r>
            <a:endParaRPr lang="en-US" altLang="en-US" sz="3600" dirty="0">
              <a:latin typeface="Bookman Old Style" panose="02050604050505020204" pitchFamily="18" charset="0"/>
            </a:endParaRPr>
          </a:p>
        </p:txBody>
      </p:sp>
      <p:sp>
        <p:nvSpPr>
          <p:cNvPr id="5123" name="AutoShape 2"/>
          <p:cNvSpPr>
            <a:spLocks noGrp="1"/>
          </p:cNvSpPr>
          <p:nvPr>
            <p:ph type="ctrTitle" sz="quarter"/>
          </p:nvPr>
        </p:nvSpPr>
        <p:spPr>
          <a:xfrm>
            <a:off x="2819400" y="1752600"/>
            <a:ext cx="7772400" cy="1066800"/>
          </a:xfrm>
        </p:spPr>
        <p:txBody>
          <a:bodyPr vert="horz" wrap="square" lIns="91440" tIns="45720" rIns="91440" bIns="45720" anchor="ctr" anchorCtr="0">
            <a:normAutofit fontScale="90000"/>
          </a:bodyPr>
          <a:lstStyle/>
          <a:p>
            <a:pPr>
              <a:buClrTx/>
              <a:buSzTx/>
              <a:buFontTx/>
            </a:pPr>
            <a:r>
              <a:rPr lang="en-US" altLang="en-US" sz="4800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SUNDAY SERVICE</a:t>
            </a:r>
            <a:br>
              <a:rPr lang="en-US" altLang="en-US" sz="4800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</a:br>
            <a:br>
              <a:rPr lang="en-US" altLang="en-US" sz="4400" dirty="0">
                <a:solidFill>
                  <a:schemeClr val="tx2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</a:br>
            <a:r>
              <a:rPr lang="en-US" altLang="en-US" sz="4400" dirty="0">
                <a:solidFill>
                  <a:srgbClr val="FF0066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06. 09. 2026</a:t>
            </a:r>
            <a:br>
              <a:rPr lang="en-US" altLang="en-US" sz="4400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</a:br>
            <a:endParaRPr lang="en-US" altLang="en-US" sz="4400" dirty="0">
              <a:solidFill>
                <a:srgbClr val="FF3399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</p:txBody>
      </p:sp>
      <p:sp>
        <p:nvSpPr>
          <p:cNvPr id="5124" name="Date Placeholder 3"/>
          <p:cNvSpPr txBox="1">
            <a:spLocks noGrp="1"/>
          </p:cNvSpPr>
          <p:nvPr>
            <p:ph type="dt" sz="quarter" idx="2"/>
          </p:nvPr>
        </p:nvSpPr>
        <p:spPr>
          <a:xfrm flipH="1">
            <a:off x="1802765" y="6223000"/>
            <a:ext cx="816610" cy="76200"/>
          </a:xfrm>
        </p:spPr>
        <p:txBody>
          <a:bodyPr anchor="b" anchorCtr="0"/>
          <a:lstStyle/>
          <a:p>
            <a:endParaRPr lang="en-US" altLang="en-US" dirty="0">
              <a:latin typeface="+mn-lt"/>
            </a:endParaRPr>
          </a:p>
        </p:txBody>
      </p:sp>
      <p:sp>
        <p:nvSpPr>
          <p:cNvPr id="512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2433955" y="3757930"/>
            <a:ext cx="3713480" cy="1464310"/>
          </a:xfrm>
        </p:spPr>
        <p:txBody>
          <a:bodyPr anchor="b" anchorCtr="0"/>
          <a:lstStyle/>
          <a:p>
            <a:pPr>
              <a:lnSpc>
                <a:spcPct val="70000"/>
              </a:lnSpc>
            </a:pPr>
            <a:endParaRPr lang="en-US" altLang="en-US" sz="2800" dirty="0">
              <a:solidFill>
                <a:srgbClr val="00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>
              <a:lnSpc>
                <a:spcPct val="70000"/>
              </a:lnSpc>
            </a:pPr>
            <a:endParaRPr lang="en-US" altLang="en-US" sz="2800" dirty="0">
              <a:solidFill>
                <a:srgbClr val="00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>
              <a:lnSpc>
                <a:spcPct val="70000"/>
              </a:lnSpc>
            </a:pPr>
            <a:endParaRPr lang="en-US" altLang="en-US" sz="2800" dirty="0">
              <a:solidFill>
                <a:srgbClr val="00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>
              <a:lnSpc>
                <a:spcPct val="70000"/>
              </a:lnSpc>
            </a:pPr>
            <a:endParaRPr lang="en-US" altLang="en-US" sz="2800" dirty="0">
              <a:solidFill>
                <a:srgbClr val="00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>
              <a:lnSpc>
                <a:spcPct val="70000"/>
              </a:lnSpc>
            </a:pPr>
            <a:endParaRPr lang="en-US" altLang="en-US" sz="2800" dirty="0">
              <a:solidFill>
                <a:srgbClr val="00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>
              <a:lnSpc>
                <a:spcPct val="7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Rev. Dominic Mulonzi</a:t>
            </a:r>
          </a:p>
          <a:p>
            <a:pPr>
              <a:lnSpc>
                <a:spcPct val="70000"/>
              </a:lnSpc>
            </a:pPr>
            <a:endParaRPr lang="en-US" altLang="en-US" sz="2800" dirty="0">
              <a:solidFill>
                <a:srgbClr val="00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>
              <a:lnSpc>
                <a:spcPct val="70000"/>
              </a:lnSpc>
            </a:pPr>
            <a:r>
              <a:rPr lang="en-US" altLang="en-US" sz="2800" b="1" dirty="0">
                <a:solidFill>
                  <a:srgbClr val="E9096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0712 097 870</a:t>
            </a:r>
          </a:p>
          <a:p>
            <a:pPr>
              <a:lnSpc>
                <a:spcPct val="70000"/>
              </a:lnSpc>
            </a:pPr>
            <a:endParaRPr lang="en-US" altLang="en-US" sz="2800" b="1" dirty="0">
              <a:solidFill>
                <a:srgbClr val="E90969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909955" y="522224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/>
          </p:cNvSpPr>
          <p:nvPr>
            <p:ph type="title"/>
          </p:nvPr>
        </p:nvSpPr>
        <p:spPr>
          <a:xfrm>
            <a:off x="2479040" y="842010"/>
            <a:ext cx="7731760" cy="1062990"/>
          </a:xfrm>
        </p:spPr>
        <p:txBody>
          <a:bodyPr vert="horz" wrap="square" lIns="91440" tIns="45720" rIns="91440" bIns="45720" anchor="b" anchorCtr="0">
            <a:normAutofit fontScale="90000"/>
          </a:bodyPr>
          <a:lstStyle/>
          <a:p>
            <a: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</a:t>
            </a:r>
            <a:b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</a:t>
            </a:r>
            <a:r>
              <a:rPr lang="en-US" altLang="en-US" sz="4000" dirty="0">
                <a:solidFill>
                  <a:srgbClr val="FF0066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BIBLE READING</a:t>
            </a:r>
            <a:br>
              <a:rPr lang="en-US" altLang="en-US" sz="4000" dirty="0">
                <a:solidFill>
                  <a:srgbClr val="FF0066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</a:br>
            <a:endParaRPr lang="en-US" altLang="en-US" sz="4000" dirty="0">
              <a:solidFill>
                <a:srgbClr val="FF0066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</p:txBody>
      </p:sp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xfrm>
            <a:off x="2624455" y="2620646"/>
            <a:ext cx="7430770" cy="3769995"/>
          </a:xfrm>
        </p:spPr>
        <p:txBody>
          <a:bodyPr vert="horz" wrap="square" lIns="91440" tIns="45720" rIns="91440" bIns="45720" anchor="t" anchorCtr="0"/>
          <a:lstStyle/>
          <a:p>
            <a:pPr algn="ctr">
              <a:buNone/>
            </a:pPr>
            <a:r>
              <a:rPr lang="en-US" altLang="en-US" sz="36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1</a:t>
            </a:r>
            <a:r>
              <a:rPr lang="en-US" altLang="en-US" sz="3600" b="1" baseline="30000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st</a:t>
            </a:r>
            <a:r>
              <a:rPr lang="en-US" altLang="en-US" sz="36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Reading</a:t>
            </a:r>
          </a:p>
          <a:p>
            <a:pPr algn="ctr">
              <a:buNone/>
            </a:pPr>
            <a:r>
              <a:rPr lang="en-US" altLang="en-US" sz="36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Ephesians 1</a:t>
            </a:r>
            <a:r>
              <a:rPr lang="en-US" altLang="en-US" sz="36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:</a:t>
            </a:r>
            <a:r>
              <a:rPr lang="en-US" altLang="en-US" sz="36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3 </a:t>
            </a:r>
            <a:r>
              <a:rPr lang="en-US" altLang="en-US" sz="3600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- </a:t>
            </a:r>
            <a:r>
              <a:rPr lang="en-US" altLang="en-US" sz="36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14  </a:t>
            </a:r>
          </a:p>
          <a:p>
            <a:pPr algn="ctr">
              <a:buNone/>
            </a:pPr>
            <a:endParaRPr lang="en-US" altLang="en-US" sz="3600" b="1" dirty="0">
              <a:solidFill>
                <a:srgbClr val="FF3399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algn="ctr">
              <a:buNone/>
            </a:pPr>
            <a:r>
              <a:rPr lang="en-US" altLang="en-US" sz="36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2</a:t>
            </a:r>
            <a:r>
              <a:rPr lang="en-US" altLang="en-US" sz="3600" b="1" baseline="30000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nd</a:t>
            </a:r>
            <a:r>
              <a:rPr lang="en-US" altLang="en-US" sz="36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Reading</a:t>
            </a:r>
            <a:endParaRPr lang="en-US" altLang="en-US" sz="3600" b="1" dirty="0">
              <a:solidFill>
                <a:srgbClr val="FF3399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algn="ctr"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Joshua</a:t>
            </a:r>
            <a:r>
              <a:rPr lang="en-US" altLang="en-US" sz="3600" b="1" dirty="0">
                <a:solidFill>
                  <a:schemeClr val="accent4">
                    <a:lumMod val="90000"/>
                    <a:lumOff val="10000"/>
                  </a:schemeClr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</a:t>
            </a:r>
            <a:r>
              <a:rPr lang="en-US" altLang="en-US" sz="36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21</a:t>
            </a:r>
            <a:r>
              <a:rPr lang="en-US" altLang="en-US" sz="36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:</a:t>
            </a:r>
            <a:r>
              <a:rPr lang="en-US" altLang="en-US" sz="36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43 </a:t>
            </a:r>
            <a:r>
              <a:rPr lang="en-US" altLang="en-US" sz="36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-</a:t>
            </a:r>
            <a:r>
              <a:rPr lang="en-US" altLang="en-US" sz="36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45</a:t>
            </a:r>
          </a:p>
          <a:p>
            <a:pPr algn="ctr">
              <a:buNone/>
            </a:pPr>
            <a:endParaRPr lang="en-US" altLang="en-US" sz="4000" b="1" dirty="0">
              <a:solidFill>
                <a:srgbClr val="FF3399"/>
              </a:solidFill>
              <a:latin typeface="Bookman Old Style" panose="02050604050505020204" pitchFamily="18" charset="0"/>
            </a:endParaRPr>
          </a:p>
          <a:p>
            <a:pPr algn="ctr">
              <a:buNone/>
            </a:pPr>
            <a:endParaRPr lang="en-US" altLang="en-US" sz="4000" b="1" dirty="0">
              <a:latin typeface="Bookman Old Style" panose="02050604050505020204" pitchFamily="18" charset="0"/>
            </a:endParaRPr>
          </a:p>
          <a:p>
            <a:pPr algn="ctr">
              <a:buNone/>
            </a:pPr>
            <a:endParaRPr lang="en-US" altLang="en-US" sz="2000" b="1" dirty="0">
              <a:solidFill>
                <a:srgbClr val="FF0066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AutoShape 2"/>
          <p:cNvSpPr txBox="1">
            <a:spLocks noChangeArrowheads="1"/>
          </p:cNvSpPr>
          <p:nvPr/>
        </p:nvSpPr>
        <p:spPr bwMode="auto">
          <a:xfrm>
            <a:off x="4724400" y="0"/>
            <a:ext cx="2057400" cy="6858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</a:ln>
        </p:spPr>
        <p:txBody>
          <a:bodyPr anchor="b"/>
          <a:lstStyle/>
          <a:p>
            <a:pPr>
              <a:lnSpc>
                <a:spcPct val="90000"/>
              </a:lnSpc>
              <a:defRPr/>
            </a:pPr>
            <a:endParaRPr lang="en-US" sz="3600" b="1" kern="0" dirty="0">
              <a:latin typeface="Bookman Old Style" panose="020506040505050202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b" anchorCtr="0">
            <a:normAutofit fontScale="90000"/>
          </a:bodyPr>
          <a:lstStyle/>
          <a:p>
            <a: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</a:t>
            </a:r>
            <a:b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 </a:t>
            </a:r>
            <a:b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b="0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  </a:t>
            </a:r>
            <a:r>
              <a:rPr lang="en-US" altLang="en-US" sz="4000" dirty="0">
                <a:solidFill>
                  <a:srgbClr val="0070C0"/>
                </a:solidFill>
                <a:latin typeface="Bookman Old Style" panose="02050604050505020204" pitchFamily="18" charset="0"/>
              </a:rPr>
              <a:t>TOPIC</a:t>
            </a:r>
            <a:br>
              <a:rPr lang="en-US" altLang="en-US" sz="4000" dirty="0">
                <a:latin typeface="Bookman Old Style" panose="02050604050505020204" pitchFamily="18" charset="0"/>
              </a:rPr>
            </a:br>
            <a:endParaRPr lang="en-US" altLang="en-US" sz="4000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idx="1"/>
          </p:nvPr>
        </p:nvSpPr>
        <p:spPr>
          <a:xfrm>
            <a:off x="2493011" y="2635251"/>
            <a:ext cx="7562215" cy="3179445"/>
          </a:xfrm>
        </p:spPr>
        <p:txBody>
          <a:bodyPr vert="horz" wrap="square" lIns="91440" tIns="45720" rIns="91440" bIns="45720" anchor="t" anchorCtr="0"/>
          <a:lstStyle/>
          <a:p>
            <a:pPr algn="ctr">
              <a:buNone/>
            </a:pPr>
            <a:endParaRPr lang="en-US" altLang="en-US" sz="4000" b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algn="ctr">
              <a:buNone/>
            </a:pPr>
            <a:r>
              <a:rPr lang="en-US" altLang="en-US" sz="4000" b="1" dirty="0">
                <a:solidFill>
                  <a:srgbClr val="FF3399"/>
                </a:solidFill>
                <a:latin typeface="Bookman Old Style" panose="02050604050505020204" pitchFamily="18" charset="0"/>
              </a:rPr>
              <a:t>REMEMBERING </a:t>
            </a:r>
          </a:p>
          <a:p>
            <a:pPr algn="ctr">
              <a:buNone/>
            </a:pPr>
            <a:r>
              <a:rPr lang="en-US" altLang="en-US" sz="40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GOD’S</a:t>
            </a:r>
          </a:p>
          <a:p>
            <a:pPr algn="ctr">
              <a:buNone/>
            </a:pPr>
            <a:r>
              <a:rPr lang="en-US" altLang="en-US" sz="4000" b="1" dirty="0">
                <a:solidFill>
                  <a:srgbClr val="FF0066"/>
                </a:solidFill>
                <a:latin typeface="Bookman Old Style" panose="02050604050505020204" pitchFamily="18" charset="0"/>
              </a:rPr>
              <a:t>FAITHFULNESS</a:t>
            </a:r>
          </a:p>
        </p:txBody>
      </p:sp>
      <p:sp>
        <p:nvSpPr>
          <p:cNvPr id="4" name="AutoShape 2"/>
          <p:cNvSpPr txBox="1">
            <a:spLocks noChangeArrowheads="1"/>
          </p:cNvSpPr>
          <p:nvPr/>
        </p:nvSpPr>
        <p:spPr bwMode="auto">
          <a:xfrm>
            <a:off x="4724400" y="0"/>
            <a:ext cx="2057400" cy="6858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</a:ln>
        </p:spPr>
        <p:txBody>
          <a:bodyPr anchor="b"/>
          <a:lstStyle/>
          <a:p>
            <a:pPr>
              <a:lnSpc>
                <a:spcPct val="90000"/>
              </a:lnSpc>
              <a:defRPr/>
            </a:pPr>
            <a:endParaRPr lang="en-US" sz="3600" b="1" kern="0" dirty="0">
              <a:latin typeface="Bookman Old Style" panose="020506040505050202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/>
          </p:cNvSpPr>
          <p:nvPr>
            <p:ph type="title"/>
          </p:nvPr>
        </p:nvSpPr>
        <p:spPr>
          <a:xfrm>
            <a:off x="1066800" y="990600"/>
            <a:ext cx="7924800" cy="838200"/>
          </a:xfrm>
        </p:spPr>
        <p:txBody>
          <a:bodyPr vert="horz" wrap="square" lIns="91440" tIns="45720" rIns="91440" bIns="45720" anchor="b" anchorCtr="0">
            <a:normAutofit fontScale="90000"/>
          </a:bodyPr>
          <a:lstStyle/>
          <a:p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r>
              <a:rPr lang="en-US" altLang="en-US" sz="3200" dirty="0"/>
              <a:t>                     </a:t>
            </a: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br>
              <a:rPr lang="en-US" altLang="en-US" sz="3200" dirty="0"/>
            </a:br>
            <a:r>
              <a:rPr lang="en-US" altLang="en-US" sz="3200" dirty="0"/>
              <a:t>                           </a:t>
            </a:r>
            <a:r>
              <a:rPr lang="en-US" altLang="en-US" dirty="0">
                <a:solidFill>
                  <a:srgbClr val="C00000"/>
                </a:solidFill>
                <a:latin typeface="Baskerville Old Face" panose="02020602080505020303" pitchFamily="18" charset="0"/>
              </a:rPr>
              <a:t>INTRODUCTION</a:t>
            </a:r>
            <a:endParaRPr lang="en-US" altLang="en-US" b="0" dirty="0">
              <a:solidFill>
                <a:srgbClr val="C000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295400" y="2514600"/>
            <a:ext cx="10287000" cy="5334635"/>
          </a:xfr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b="1" dirty="0">
                <a:latin typeface="Baskerville Old Face" panose="02020602080505020303" pitchFamily="18" charset="0"/>
                <a:cs typeface="Baskerville Old Face" panose="02020602080505020303" pitchFamily="18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Faithfulness is God’s Nature</a:t>
            </a:r>
            <a: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/</a:t>
            </a:r>
            <a:r>
              <a:rPr lang="en-US" b="1" dirty="0">
                <a:solidFill>
                  <a:srgbClr val="7030A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Character</a:t>
            </a:r>
            <a:r>
              <a:rPr lang="en-US" b="1" dirty="0">
                <a:latin typeface="Baskerville Old Face" panose="02020602080505020303" pitchFamily="18" charset="0"/>
                <a:cs typeface="Baskerville Old Face" panose="02020602080505020303" pitchFamily="18" charset="0"/>
              </a:rPr>
              <a:t>.  </a:t>
            </a:r>
            <a:r>
              <a:rPr lang="en-US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2 Tim.2: 13</a:t>
            </a:r>
            <a:endParaRPr lang="en-US" b="1" dirty="0"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>
              <a:lnSpc>
                <a:spcPct val="60000"/>
              </a:lnSpc>
              <a:buFont typeface="Arial" panose="020B0604020202020204" pitchFamily="34" charset="0"/>
              <a:buChar char="•"/>
              <a:defRPr/>
            </a:pPr>
            <a:r>
              <a:rPr lang="en-US" b="1" dirty="0">
                <a:latin typeface="Baskerville Old Face" panose="02020602080505020303" pitchFamily="18" charset="0"/>
                <a:cs typeface="Baskerville Old Face" panose="02020602080505020303" pitchFamily="18" charset="0"/>
              </a:rPr>
              <a:t>The Central theme of the Book of Joshua is</a:t>
            </a:r>
            <a:r>
              <a:rPr lang="en-US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</a:t>
            </a:r>
            <a:r>
              <a:rPr lang="en-US" b="1" dirty="0">
                <a:solidFill>
                  <a:srgbClr val="E9096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God’s </a:t>
            </a:r>
          </a:p>
          <a:p>
            <a:pPr marL="0" indent="0">
              <a:lnSpc>
                <a:spcPct val="60000"/>
              </a:lnSpc>
              <a:buNone/>
              <a:defRPr/>
            </a:pPr>
            <a:r>
              <a:rPr lang="en-US" b="1" dirty="0">
                <a:solidFill>
                  <a:srgbClr val="E9096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  Faithfulness</a:t>
            </a:r>
            <a:r>
              <a:rPr lang="en-US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. (</a:t>
            </a:r>
            <a:r>
              <a:rPr lang="en-US" b="1" dirty="0">
                <a:solidFill>
                  <a:srgbClr val="00B0F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None of God’s Promises failed</a:t>
            </a:r>
            <a:r>
              <a:rPr lang="en-US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... v 45</a:t>
            </a:r>
            <a:r>
              <a:rPr lang="en-US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)</a:t>
            </a:r>
          </a:p>
          <a:p>
            <a:pPr marL="0" indent="0">
              <a:lnSpc>
                <a:spcPct val="60000"/>
              </a:lnSpc>
              <a:buNone/>
              <a:defRPr/>
            </a:pPr>
            <a:endParaRPr lang="en-US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>
              <a:lnSpc>
                <a:spcPct val="60000"/>
              </a:lnSpc>
              <a:buNone/>
              <a:defRPr/>
            </a:pPr>
            <a:r>
              <a:rPr lang="en-US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  (</a:t>
            </a:r>
            <a:r>
              <a:rPr lang="en-US" i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They </a:t>
            </a:r>
            <a:r>
              <a:rPr lang="en-US" b="1" i="1" dirty="0">
                <a:solidFill>
                  <a:srgbClr val="7030A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Possessed </a:t>
            </a:r>
            <a:r>
              <a:rPr lang="en-US" b="1" i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all </a:t>
            </a:r>
            <a:r>
              <a:rPr lang="en-US" b="1" i="1" dirty="0">
                <a:solidFill>
                  <a:srgbClr val="7030A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the land</a:t>
            </a:r>
            <a:r>
              <a:rPr lang="en-US" i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, </a:t>
            </a:r>
            <a:r>
              <a:rPr lang="en-US" i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Owned it , </a:t>
            </a:r>
            <a:r>
              <a:rPr lang="en-US" i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Settled on it</a:t>
            </a:r>
            <a:r>
              <a:rPr lang="en-US" i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, </a:t>
            </a:r>
          </a:p>
          <a:p>
            <a:pPr marL="0" indent="0">
              <a:lnSpc>
                <a:spcPct val="60000"/>
              </a:lnSpc>
              <a:buNone/>
              <a:defRPr/>
            </a:pPr>
            <a:r>
              <a:rPr lang="en-US" i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     </a:t>
            </a:r>
            <a:r>
              <a:rPr lang="en-US" i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Conqured </a:t>
            </a:r>
            <a:r>
              <a:rPr lang="en-US" b="1" i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all </a:t>
            </a:r>
            <a:r>
              <a:rPr lang="en-US" b="1" i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their enemies</a:t>
            </a:r>
            <a:r>
              <a:rPr lang="en-US" i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and </a:t>
            </a:r>
            <a:r>
              <a:rPr lang="en-US" i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experienced </a:t>
            </a:r>
          </a:p>
          <a:p>
            <a:pPr marL="0" indent="0">
              <a:lnSpc>
                <a:spcPct val="60000"/>
              </a:lnSpc>
              <a:buNone/>
              <a:defRPr/>
            </a:pPr>
            <a:r>
              <a:rPr lang="en-US" i="1" dirty="0">
                <a:solidFill>
                  <a:srgbClr val="E9096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                   Rest</a:t>
            </a:r>
            <a:r>
              <a:rPr lang="en-US" b="1" i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/</a:t>
            </a:r>
            <a:r>
              <a:rPr lang="en-US" i="1" dirty="0">
                <a:solidFill>
                  <a:srgbClr val="E9096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Peace </a:t>
            </a:r>
            <a:r>
              <a:rPr lang="en-US" i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on every side </a:t>
            </a:r>
            <a:r>
              <a:rPr lang="en-US" b="1" dirty="0">
                <a:solidFill>
                  <a:srgbClr val="00206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)</a:t>
            </a:r>
          </a:p>
          <a:p>
            <a:pPr marL="0" indent="0">
              <a:lnSpc>
                <a:spcPct val="50000"/>
              </a:lnSpc>
              <a:buNone/>
              <a:defRPr/>
            </a:pPr>
            <a:endParaRPr lang="en-US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eaLnBrk="1" hangingPunct="1">
              <a:lnSpc>
                <a:spcPct val="2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b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Good News;</a:t>
            </a:r>
            <a:r>
              <a:rPr lang="en-US" altLang="en-US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God has already done the same to us</a:t>
            </a:r>
            <a:r>
              <a:rPr lang="en-US" altLang="en-US" b="1" dirty="0">
                <a:solidFill>
                  <a:srgbClr val="7030A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! 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altLang="en-US" b="1" dirty="0">
                <a:solidFill>
                  <a:srgbClr val="7030A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altLang="en-US" b="1" dirty="0">
              <a:solidFill>
                <a:srgbClr val="7030A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altLang="en-US" b="1" i="1" dirty="0">
                <a:solidFill>
                  <a:srgbClr val="7030A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</a:t>
            </a:r>
            <a:r>
              <a:rPr lang="en-US" altLang="en-US" b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Eph. 1: 3</a:t>
            </a:r>
            <a:r>
              <a:rPr lang="en-US" altLang="en-US" b="1" dirty="0">
                <a:solidFill>
                  <a:srgbClr val="7030A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....... </a:t>
            </a:r>
            <a:r>
              <a:rPr lang="en-US" altLang="en-US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who </a:t>
            </a:r>
            <a:r>
              <a:rPr lang="en-US" altLang="en-US" b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has blessed </a:t>
            </a:r>
            <a:r>
              <a:rPr lang="en-US" altLang="en-US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us </a:t>
            </a:r>
            <a:r>
              <a:rPr lang="en-US" altLang="en-US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in the</a:t>
            </a:r>
            <a:r>
              <a:rPr lang="en-US" altLang="en-US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heavenly 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altLang="en-US" b="1" dirty="0">
              <a:solidFill>
                <a:schemeClr val="tx1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altLang="en-US" b="1" dirty="0">
                <a:solidFill>
                  <a:schemeClr val="tx1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       realms with</a:t>
            </a:r>
            <a:r>
              <a:rPr lang="en-US" altLang="en-US" b="1" dirty="0">
                <a:solidFill>
                  <a:srgbClr val="7030A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every Spiritual Blessing</a:t>
            </a:r>
            <a:r>
              <a:rPr lang="en-US" altLang="en-US" b="1" dirty="0"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in </a:t>
            </a:r>
            <a:r>
              <a:rPr lang="en-US" altLang="en-US" b="1" dirty="0"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Christ. 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altLang="en-US" b="1" dirty="0"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altLang="en-US" b="1" dirty="0">
              <a:solidFill>
                <a:srgbClr val="7030A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>
              <a:lnSpc>
                <a:spcPct val="20000"/>
              </a:lnSpc>
              <a:buNone/>
              <a:defRPr/>
            </a:pPr>
            <a:endParaRPr lang="en-US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>
              <a:buNone/>
              <a:defRPr/>
            </a:pPr>
            <a:endParaRPr lang="en-US" b="1" dirty="0">
              <a:solidFill>
                <a:srgbClr val="00206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>
              <a:buNone/>
              <a:defRPr/>
            </a:pPr>
            <a:endParaRPr lang="en-US" b="1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80000"/>
              </a:lnSpc>
              <a:buNone/>
              <a:defRPr/>
            </a:pPr>
            <a:endParaRPr lang="en-US" i="1" dirty="0">
              <a:solidFill>
                <a:srgbClr val="0070C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algn="just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00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/>
          </p:cNvSpPr>
          <p:nvPr>
            <p:ph type="title"/>
          </p:nvPr>
        </p:nvSpPr>
        <p:spPr>
          <a:xfrm>
            <a:off x="1752600" y="19050"/>
            <a:ext cx="7894956" cy="1195705"/>
          </a:xfrm>
        </p:spPr>
        <p:txBody>
          <a:bodyPr vert="horz" wrap="square" lIns="91440" tIns="45720" rIns="91440" bIns="45720" anchor="b" anchorCtr="0"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en-US" altLang="en-US" dirty="0"/>
            </a:br>
            <a:br>
              <a:rPr lang="en-US" altLang="en-US" dirty="0"/>
            </a:br>
            <a:r>
              <a:rPr lang="en-US" altLang="en-US" dirty="0"/>
              <a:t>         </a:t>
            </a:r>
            <a:br>
              <a:rPr lang="en-US" altLang="en-US" dirty="0"/>
            </a:br>
            <a:r>
              <a:rPr lang="en-US" altLang="en-US" dirty="0"/>
              <a:t>     </a:t>
            </a:r>
            <a:r>
              <a:rPr lang="en-US" altLang="en-US" sz="2800" dirty="0">
                <a:solidFill>
                  <a:srgbClr val="E9096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HOW TO REMEMBER </a:t>
            </a:r>
            <a:r>
              <a:rPr lang="en-US" altLang="en-US" sz="2800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GOD’S FAITHFULNESS</a:t>
            </a:r>
            <a:endParaRPr lang="en-US" altLang="en-US" sz="2800" b="0" dirty="0">
              <a:solidFill>
                <a:srgbClr val="FF3399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2667000"/>
            <a:ext cx="8223250" cy="4377055"/>
          </a:xfrm>
        </p:spPr>
        <p:txBody>
          <a:bodyPr vert="horz" wrap="square" lIns="91440" tIns="45720" rIns="91440" bIns="45720" numCol="1" anchor="t" anchorCtr="0" compatLnSpc="1">
            <a:normAutofit fontScale="25000" lnSpcReduction="20000"/>
          </a:bodyPr>
          <a:lstStyle/>
          <a:p>
            <a:pPr marL="0" indent="0" eaLnBrk="1" hangingPunct="1">
              <a:lnSpc>
                <a:spcPct val="70000"/>
              </a:lnSpc>
              <a:buNone/>
              <a:defRPr/>
            </a:pPr>
            <a:r>
              <a:rPr lang="en-US" sz="8000" b="1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1</a:t>
            </a:r>
            <a:r>
              <a:rPr lang="en-US" sz="8000" b="1" noProof="0" dirty="0">
                <a:ln>
                  <a:noFill/>
                </a:ln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. </a:t>
            </a:r>
            <a:r>
              <a:rPr lang="en-US" sz="11200" b="1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Through Celebrating, Thanksgiving </a:t>
            </a:r>
            <a:r>
              <a:rPr lang="en-US" sz="11200" b="1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and </a:t>
            </a:r>
            <a:r>
              <a:rPr lang="en-US" sz="11200" b="1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Praising Him</a:t>
            </a:r>
            <a:r>
              <a:rPr lang="en-US" sz="11200" b="1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.  </a:t>
            </a:r>
          </a:p>
          <a:p>
            <a:pPr marL="0" indent="0" eaLnBrk="1" hangingPunct="1">
              <a:lnSpc>
                <a:spcPct val="70000"/>
              </a:lnSpc>
              <a:buNone/>
              <a:defRPr/>
            </a:pPr>
            <a:r>
              <a:rPr lang="en-US" sz="11200" b="1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</a:t>
            </a:r>
            <a:r>
              <a:rPr lang="en-US" sz="11200" b="1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Eph. 1:3.</a:t>
            </a:r>
            <a:r>
              <a:rPr lang="en-US" sz="11200" b="1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Let us give </a:t>
            </a:r>
            <a:r>
              <a:rPr lang="en-US" sz="11200" b="1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Thanks</a:t>
            </a:r>
            <a:r>
              <a:rPr lang="en-US" sz="11200" b="1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/</a:t>
            </a:r>
            <a:r>
              <a:rPr lang="en-US" sz="11200" b="1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Praise </a:t>
            </a:r>
            <a:r>
              <a:rPr lang="en-US" sz="11200" b="1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to God</a:t>
            </a:r>
            <a:r>
              <a:rPr lang="en-US" sz="11200" b="1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...........</a:t>
            </a:r>
          </a:p>
          <a:p>
            <a:pPr marL="0" indent="0" eaLnBrk="1" hangingPunct="1">
              <a:lnSpc>
                <a:spcPct val="70000"/>
              </a:lnSpc>
              <a:buNone/>
              <a:defRPr/>
            </a:pPr>
            <a:endParaRPr lang="en-US" sz="11200" b="1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70000"/>
              </a:lnSpc>
              <a:buNone/>
              <a:defRPr/>
            </a:pPr>
            <a:r>
              <a:rPr lang="en-US" sz="11200" b="1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</a:t>
            </a:r>
            <a:endParaRPr lang="en-US" sz="11200" b="1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eaLnBrk="1" hangingPunct="1">
              <a:lnSpc>
                <a:spcPct val="2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11200" b="1" i="1" dirty="0"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Psalm 103 : 1 - 5. </a:t>
            </a:r>
            <a:r>
              <a:rPr lang="en-US" altLang="en-US" sz="11200" b="1" i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</a:t>
            </a:r>
            <a:r>
              <a:rPr lang="en-US" altLang="en-US" sz="11200" b="1" i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Bless the Lord, O my Soul</a:t>
            </a:r>
            <a:r>
              <a:rPr lang="en-US" altLang="en-US" sz="11200" b="1" i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, </a:t>
            </a:r>
            <a:r>
              <a:rPr lang="en-US" altLang="en-US" sz="11200" b="1" i="1" dirty="0"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and</a:t>
            </a:r>
            <a:endParaRPr lang="en-US" altLang="en-US" sz="11200" b="1" i="1" dirty="0">
              <a:solidFill>
                <a:schemeClr val="tx1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eaLnBrk="1" hangingPunct="1">
              <a:lnSpc>
                <a:spcPct val="20000"/>
              </a:lnSpc>
              <a:buFont typeface="Arial" panose="020B0604020202020204" pitchFamily="34" charset="0"/>
              <a:buChar char="•"/>
              <a:defRPr/>
            </a:pPr>
            <a:endParaRPr lang="en-US" altLang="en-US" sz="11200" b="1" i="1" dirty="0">
              <a:solidFill>
                <a:srgbClr val="FF000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altLang="en-US" sz="11200" b="1" i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                         forget not all his benefits..... </a:t>
            </a:r>
            <a:r>
              <a:rPr lang="en-US" altLang="en-US" sz="11200" b="1" i="1" dirty="0"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GSB.</a:t>
            </a:r>
            <a:endParaRPr lang="en-US" altLang="en-US" sz="11200" b="1" i="1" dirty="0">
              <a:solidFill>
                <a:schemeClr val="tx1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sz="11200" b="1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sz="11200" b="1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</a:t>
            </a:r>
            <a:endParaRPr lang="en-US" sz="11200" b="1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0"/>
              </a:lnSpc>
              <a:buNone/>
              <a:defRPr/>
            </a:pPr>
            <a:endParaRPr lang="en-US" sz="11200" b="1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0"/>
              </a:lnSpc>
              <a:buNone/>
              <a:defRPr/>
            </a:pPr>
            <a:r>
              <a:rPr lang="en-US" sz="11200" b="1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2</a:t>
            </a:r>
            <a:r>
              <a:rPr lang="en-US" sz="11200" b="1" noProof="0" dirty="0">
                <a:ln>
                  <a:noFill/>
                </a:ln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.</a:t>
            </a:r>
            <a:r>
              <a:rPr lang="en-US" sz="11200" noProof="0" dirty="0">
                <a:ln>
                  <a:noFill/>
                </a:ln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</a:t>
            </a:r>
            <a:r>
              <a:rPr lang="en-US" sz="11200" b="1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By Testifying/Sharing of his faithfulness to Others. </a:t>
            </a: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endParaRPr lang="en-US" sz="11200" b="1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r>
              <a:rPr lang="en-US" sz="11200" b="1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</a:t>
            </a: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r>
              <a:rPr lang="en-US" sz="11200" b="1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</a:t>
            </a:r>
            <a:r>
              <a:rPr lang="en-US" sz="11200" b="1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Psa. 78 : 4  </a:t>
            </a:r>
            <a:r>
              <a:rPr lang="en-US" sz="112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.........We will tell the next generation.</a:t>
            </a: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endParaRPr lang="en-US" sz="112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endParaRPr lang="en-US" sz="112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r>
              <a:rPr lang="en-US" sz="11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</a:t>
            </a:r>
            <a:endParaRPr lang="en-US" sz="11200" b="1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endParaRPr lang="en-US" sz="11200" b="1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r>
              <a:rPr lang="en-US" sz="11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</a:t>
            </a:r>
            <a:r>
              <a:rPr lang="en-US" sz="11200" b="1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2 Kin. 7</a:t>
            </a:r>
            <a:r>
              <a:rPr lang="en-US" sz="11200" b="1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: </a:t>
            </a:r>
            <a:r>
              <a:rPr lang="en-US" sz="11200" b="1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8</a:t>
            </a:r>
            <a:r>
              <a:rPr lang="en-US" sz="11200" b="1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-</a:t>
            </a:r>
            <a:r>
              <a:rPr lang="en-US" sz="11200" b="1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9. </a:t>
            </a:r>
            <a:r>
              <a:rPr lang="en-US" sz="11200" b="1" noProof="0" dirty="0">
                <a:ln>
                  <a:noFill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This is a day of </a:t>
            </a:r>
            <a:r>
              <a:rPr lang="en-US" sz="11200" b="1" noProof="0" dirty="0">
                <a:ln>
                  <a:noFill/>
                </a:ln>
                <a:solidFill>
                  <a:schemeClr val="accent4">
                    <a:lumMod val="50000"/>
                    <a:lumOff val="50000"/>
                  </a:schemeClr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Good News</a:t>
            </a:r>
            <a:r>
              <a:rPr lang="en-US" sz="11200" b="1" noProof="0" dirty="0">
                <a:ln>
                  <a:noFill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and we are</a:t>
            </a: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endParaRPr lang="en-US" sz="11200" b="1" noProof="0" dirty="0">
              <a:ln>
                <a:noFill/>
              </a:ln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10000"/>
              </a:lnSpc>
              <a:buNone/>
              <a:defRPr/>
            </a:pPr>
            <a:endParaRPr lang="en-US" sz="11200" b="1" noProof="0" dirty="0">
              <a:ln>
                <a:noFill/>
              </a:ln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sz="11200" b="1" noProof="0" dirty="0">
                <a:ln>
                  <a:noFill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</a:t>
            </a:r>
            <a:r>
              <a:rPr lang="en-US" sz="11200" b="1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keeping it for ourselves</a:t>
            </a:r>
            <a:r>
              <a:rPr lang="en-US" sz="11200" b="1" noProof="0" dirty="0">
                <a:ln>
                  <a:noFill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, .............. </a:t>
            </a:r>
            <a:r>
              <a:rPr lang="en-US" sz="112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let’s go at once </a:t>
            </a: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sz="11200" b="1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sz="11200" b="1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r>
              <a:rPr lang="en-US" sz="112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           and tell the King’s Officers</a:t>
            </a:r>
            <a:r>
              <a:rPr lang="en-US" sz="112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! </a:t>
            </a:r>
            <a:endParaRPr lang="en-US" sz="112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0" indent="0" eaLnBrk="1" hangingPunct="1">
              <a:lnSpc>
                <a:spcPct val="50000"/>
              </a:lnSpc>
              <a:buNone/>
              <a:defRPr/>
            </a:pPr>
            <a:endParaRPr lang="en-US" dirty="0">
              <a:solidFill>
                <a:srgbClr val="C0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eaLnBrk="1" hangingPunct="1">
              <a:lnSpc>
                <a:spcPct val="70000"/>
              </a:lnSpc>
              <a:buNone/>
              <a:defRPr/>
            </a:pPr>
            <a:endParaRPr lang="en-US" b="1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b="1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b="1" dirty="0"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sz="24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  <a:defRPr/>
            </a:pPr>
            <a:endParaRPr lang="en-US" sz="20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  <a:defRPr/>
            </a:pPr>
            <a:r>
              <a:rPr lang="en-US" sz="2000" dirty="0">
                <a:latin typeface="Bookman Old Style" panose="02050604050505020204" pitchFamily="18" charset="0"/>
              </a:rPr>
              <a:t>     </a:t>
            </a:r>
          </a:p>
          <a:p>
            <a:pPr marL="0" indent="0">
              <a:buNone/>
              <a:defRPr/>
            </a:pPr>
            <a:endParaRPr lang="en-US" sz="2000" dirty="0">
              <a:latin typeface="Bookman Old Style" panose="02050604050505020204" pitchFamily="18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20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  <a:defRPr/>
            </a:pPr>
            <a:endParaRPr lang="en-US" sz="20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  <a:defRPr/>
            </a:pPr>
            <a:endParaRPr lang="en-US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endParaRPr lang="en-US" dirty="0">
              <a:latin typeface="Bookman Old Style" panose="02050604050505020204" pitchFamily="18" charset="0"/>
            </a:endParaRPr>
          </a:p>
          <a:p>
            <a:pPr marL="400050" lvl="1" indent="0">
              <a:spcBef>
                <a:spcPts val="1200"/>
              </a:spcBef>
              <a:buNone/>
              <a:defRPr/>
            </a:pPr>
            <a:endParaRPr lang="en-US" b="1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endParaRPr lang="en-US" sz="2400" b="1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endParaRPr lang="en-US" b="1" dirty="0">
              <a:solidFill>
                <a:srgbClr val="000000"/>
              </a:solidFill>
            </a:endParaRPr>
          </a:p>
          <a:p>
            <a:pPr marL="0" indent="0">
              <a:buNone/>
              <a:defRPr/>
            </a:pPr>
            <a:r>
              <a:rPr lang="en-US" altLang="en-US" dirty="0"/>
              <a:t>  </a:t>
            </a:r>
            <a:r>
              <a:rPr lang="en-US" altLang="en-US" i="1" dirty="0"/>
              <a:t>  </a:t>
            </a:r>
            <a:endParaRPr lang="en-US" altLang="en-US" b="1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r>
              <a:rPr lang="en-US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</a:p>
          <a:p>
            <a:pPr marL="0" indent="0">
              <a:spcBef>
                <a:spcPts val="1200"/>
              </a:spcBef>
              <a:buNone/>
              <a:defRPr/>
            </a:pPr>
            <a:endParaRPr lang="en-US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514350" indent="-514350">
              <a:spcBef>
                <a:spcPts val="1200"/>
              </a:spcBef>
              <a:buFont typeface="Wingdings" panose="05000000000000000000" pitchFamily="2" charset="2"/>
              <a:buAutoNum type="arabicPeriod" startAt="2"/>
              <a:defRPr/>
            </a:pPr>
            <a:endParaRPr lang="en-US" altLang="en-US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742950" indent="-742950">
              <a:spcBef>
                <a:spcPts val="1200"/>
              </a:spcBef>
              <a:buFont typeface="Wingdings" panose="05000000000000000000" pitchFamily="2" charset="2"/>
              <a:buAutoNum type="arabicPeriod"/>
              <a:defRPr/>
            </a:pPr>
            <a:endParaRPr lang="en-US" altLang="en-US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endParaRPr lang="en-US" altLang="en-US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838200" y="762000"/>
            <a:ext cx="9601200" cy="1143000"/>
          </a:xfrm>
        </p:spPr>
        <p:txBody>
          <a:bodyPr vert="horz" wrap="square" lIns="91440" tIns="45720" rIns="91440" bIns="45720" anchor="b" anchorCtr="0">
            <a:normAutofit/>
          </a:bodyPr>
          <a:lstStyle/>
          <a:p>
            <a:r>
              <a:rPr lang="en-US" altLang="en-US" sz="4000" dirty="0">
                <a:solidFill>
                  <a:srgbClr val="7030A0"/>
                </a:solidFill>
                <a:latin typeface="Baskerville Old Face" panose="02020602080505020303" pitchFamily="18" charset="0"/>
              </a:rPr>
              <a:t>CONCLUSION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2266950" y="1828800"/>
            <a:ext cx="8037830" cy="4498340"/>
          </a:xfrm>
        </p:spPr>
        <p:txBody>
          <a:bodyPr vert="horz" wrap="square" lIns="91440" tIns="45720" rIns="91440" bIns="45720" numCol="1" anchor="t" anchorCtr="0" compatLnSpc="1">
            <a:normAutofit fontScale="25000" lnSpcReduction="20000"/>
          </a:bodyPr>
          <a:lstStyle/>
          <a:p>
            <a:pPr marL="0" indent="0" algn="just">
              <a:buNone/>
              <a:defRPr/>
            </a:pPr>
            <a:endParaRPr lang="en-US" altLang="en-US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112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To access our Spritual blessings </a:t>
            </a: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in </a:t>
            </a:r>
            <a:r>
              <a:rPr lang="en-US" altLang="en-US" sz="112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the Spirit Space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112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To experience Rest</a:t>
            </a:r>
            <a:r>
              <a:rPr lang="en-US" altLang="en-US" sz="112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/</a:t>
            </a:r>
            <a:r>
              <a:rPr lang="en-US" altLang="en-US" sz="112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Peace in every area of life,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112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To be able to remember God’s Faithfulness,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altLang="en-US" sz="112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  </a:t>
            </a:r>
            <a:r>
              <a:rPr lang="en-US" altLang="en-US" sz="11200" b="1" i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all that is required of us is</a:t>
            </a:r>
            <a:r>
              <a:rPr lang="en-US" altLang="en-US" sz="112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;-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altLang="en-US" sz="11200" b="1" dirty="0">
              <a:solidFill>
                <a:srgbClr val="00000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buNone/>
              <a:defRPr/>
            </a:pPr>
            <a:r>
              <a:rPr lang="en-US" altLang="en-US" sz="112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(i)   </a:t>
            </a:r>
            <a:r>
              <a:rPr lang="en-US" altLang="en-US" sz="11200" b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Union </a:t>
            </a:r>
            <a:r>
              <a:rPr lang="en-US" altLang="en-US" sz="112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with Christ, </a:t>
            </a:r>
            <a:r>
              <a:rPr lang="en-US" altLang="en-US" sz="112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Eph. 1: 13a</a:t>
            </a:r>
            <a:endParaRPr lang="en-US" altLang="en-US" sz="11200" b="1" dirty="0">
              <a:solidFill>
                <a:srgbClr val="00000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buNone/>
              <a:defRPr/>
            </a:pPr>
            <a:r>
              <a:rPr lang="en-US" altLang="en-US" sz="11200" b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</a:t>
            </a:r>
            <a:r>
              <a:rPr lang="en-US" altLang="en-US" sz="112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(ii)   </a:t>
            </a:r>
            <a:r>
              <a:rPr lang="en-US" altLang="en-US" sz="11200" b="1" dirty="0">
                <a:solidFill>
                  <a:srgbClr val="E9096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Faith </a:t>
            </a:r>
            <a:r>
              <a:rPr lang="en-US" altLang="en-US" sz="112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in Christ. </a:t>
            </a:r>
            <a:r>
              <a:rPr lang="en-US" altLang="en-US" sz="112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Eph. 1: 13b -14</a:t>
            </a:r>
          </a:p>
          <a:p>
            <a:pPr marL="0" indent="0" eaLnBrk="1" hangingPunct="1">
              <a:buNone/>
              <a:defRPr/>
            </a:pPr>
            <a:r>
              <a:rPr lang="en-US" altLang="en-US" sz="112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(iii)  </a:t>
            </a:r>
            <a:r>
              <a:rPr lang="en-US" altLang="en-US" sz="11200" b="1" dirty="0">
                <a:solidFill>
                  <a:srgbClr val="7030A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Obedience </a:t>
            </a:r>
            <a:r>
              <a:rPr lang="en-US" altLang="en-US" sz="112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in Christ</a:t>
            </a: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/</a:t>
            </a:r>
            <a:r>
              <a:rPr lang="en-US" altLang="en-US" sz="11200" b="1" dirty="0">
                <a:solidFill>
                  <a:srgbClr val="0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God.  </a:t>
            </a: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Joshua 1:7b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altLang="en-US" b="1" dirty="0">
                <a:solidFill>
                  <a:srgbClr val="E9096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</a:t>
            </a:r>
            <a:endParaRPr lang="en-US" altLang="en-US" b="1" i="1" dirty="0">
              <a:solidFill>
                <a:srgbClr val="00000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altLang="en-US" b="1" i="1" dirty="0">
              <a:solidFill>
                <a:srgbClr val="00000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altLang="en-US" b="1" i="1" dirty="0"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20000"/>
              </a:lnSpc>
              <a:buNone/>
              <a:defRPr/>
            </a:pPr>
            <a:endParaRPr lang="en-US" altLang="en-US" b="1" i="1" dirty="0"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50000"/>
              </a:lnSpc>
              <a:buNone/>
              <a:defRPr/>
            </a:pPr>
            <a:endParaRPr lang="en-US" altLang="en-US" b="1" i="1" dirty="0">
              <a:solidFill>
                <a:srgbClr val="E90969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b="1" noProof="0" dirty="0">
              <a:ln>
                <a:noFill/>
              </a:ln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b="1" noProof="0" dirty="0">
              <a:ln>
                <a:noFill/>
              </a:ln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effectLst/>
              <a:uLnTx/>
              <a:uFillTx/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>
              <a:buNone/>
              <a:defRPr/>
            </a:pPr>
            <a:r>
              <a:rPr lang="en-US" i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   </a:t>
            </a:r>
            <a:endParaRPr lang="en-US" altLang="en-US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altLang="en-US" dirty="0">
              <a:solidFill>
                <a:srgbClr val="000000"/>
              </a:solidFill>
            </a:endParaRPr>
          </a:p>
          <a:p>
            <a:pPr marL="0" indent="0">
              <a:buNone/>
              <a:defRPr/>
            </a:pPr>
            <a:r>
              <a:rPr lang="en-US" altLang="en-US" sz="3200" dirty="0">
                <a:solidFill>
                  <a:srgbClr val="FF0000"/>
                </a:solidFill>
              </a:rPr>
              <a:t> </a:t>
            </a:r>
            <a:endParaRPr lang="en-US" altLang="en-US" sz="3200" b="1" dirty="0">
              <a:solidFill>
                <a:srgbClr val="0070C0"/>
              </a:solidFill>
            </a:endParaRPr>
          </a:p>
          <a:p>
            <a:pPr marL="0" indent="0">
              <a:buNone/>
              <a:defRPr/>
            </a:pPr>
            <a:r>
              <a:rPr lang="en-US" altLang="en-US" sz="3200" b="1" dirty="0">
                <a:solidFill>
                  <a:srgbClr val="0070C0"/>
                </a:solidFill>
              </a:rPr>
              <a:t>    </a:t>
            </a:r>
            <a:endParaRPr lang="en-US" altLang="en-US" sz="3200" dirty="0">
              <a:solidFill>
                <a:srgbClr val="FF0066"/>
              </a:solidFill>
            </a:endParaRPr>
          </a:p>
          <a:p>
            <a:pPr marL="0" indent="0">
              <a:buNone/>
              <a:defRPr/>
            </a:pPr>
            <a:endParaRPr lang="en-US" altLang="en-US" dirty="0"/>
          </a:p>
          <a:p>
            <a:pPr marL="0" indent="0">
              <a:buNone/>
              <a:defRPr/>
            </a:pPr>
            <a:endParaRPr lang="en-US" altLang="en-US" dirty="0"/>
          </a:p>
          <a:p>
            <a:pPr marL="0" indent="0">
              <a:buNone/>
              <a:defRPr/>
            </a:pPr>
            <a:endParaRPr lang="en-US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06. 09. 2026  REMEMBERING GOD'S FAITHFULNESS</Template>
  <TotalTime>100</TotalTime>
  <Words>396</Words>
  <Application>Microsoft Office PowerPoint</Application>
  <PresentationFormat>Widescreen</PresentationFormat>
  <Paragraphs>116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Baskerville Old Face</vt:lpstr>
      <vt:lpstr>Bookman Old Style</vt:lpstr>
      <vt:lpstr>Calibri</vt:lpstr>
      <vt:lpstr>Times New Roman</vt:lpstr>
      <vt:lpstr>Wingdings</vt:lpstr>
      <vt:lpstr>Capsules</vt:lpstr>
      <vt:lpstr>SUNDAY SERVICE  06. 09. 2026 </vt:lpstr>
      <vt:lpstr>                                         BIBLE READING </vt:lpstr>
      <vt:lpstr>                                                                  TOPIC </vt:lpstr>
      <vt:lpstr>                                                                INTRODUCTION</vt:lpstr>
      <vt:lpstr>                 HOW TO REMEMBER GOD’S FAITHFULNESS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selecting an automated library system</dc:title>
  <dc:creator>USER</dc:creator>
  <cp:lastModifiedBy>meshackmbithi90@gmail.com</cp:lastModifiedBy>
  <cp:revision>1980</cp:revision>
  <dcterms:created xsi:type="dcterms:W3CDTF">2010-10-20T09:05:00Z</dcterms:created>
  <dcterms:modified xsi:type="dcterms:W3CDTF">2026-09-06T11:02:46Z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DB2D2AFA973D442E89CD169A47FC1091_12</vt:lpwstr>
  </property>
  <property fmtid="{D5CDD505-2E9C-101B-9397-08002B2CF9AE}" pid="3" name="KSOProductBuildVer">
    <vt:lpwstr>1033-12.1.0.28485</vt:lpwstr>
  </property>
</Properties>
</file>