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9"/>
  </p:notesMasterIdLst>
  <p:handoutMasterIdLst>
    <p:handoutMasterId r:id="rId10"/>
  </p:handoutMasterIdLst>
  <p:sldIdLst>
    <p:sldId id="256" r:id="rId2"/>
    <p:sldId id="318" r:id="rId3"/>
    <p:sldId id="330" r:id="rId4"/>
    <p:sldId id="326" r:id="rId5"/>
    <p:sldId id="331" r:id="rId6"/>
    <p:sldId id="323" r:id="rId7"/>
    <p:sldId id="33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C148F"/>
    <a:srgbClr val="FF3399"/>
    <a:srgbClr val="FF0066"/>
    <a:srgbClr val="AF1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47"/>
    <p:restoredTop sz="89261"/>
  </p:normalViewPr>
  <p:slideViewPr>
    <p:cSldViewPr showGuides="1">
      <p:cViewPr varScale="1">
        <p:scale>
          <a:sx n="64" d="100"/>
          <a:sy n="64" d="100"/>
        </p:scale>
        <p:origin x="102" y="210"/>
      </p:cViewPr>
      <p:guideLst>
        <p:guide orient="horz" pos="219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2F8E73-7490-431C-A714-1D939AD08E1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8/30/2026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806E089-A776-40A2-BC23-907028B77A2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BD2DF81-F937-47A2-8C03-43C8A7D11831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8/30/2026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C537E95-8375-4677-A254-4D5B3EF73A6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en-US" altLang="en-US" dirty="0"/>
          </a:p>
        </p:txBody>
      </p:sp>
      <p:sp>
        <p:nvSpPr>
          <p:cNvPr id="2150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en-US" altLang="en-US" sz="1200" dirty="0"/>
              <a:t>4</a:t>
            </a:fld>
            <a:endParaRPr lang="en-US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3" y="0"/>
            <a:ext cx="12231160" cy="6856213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9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9" y="3657598"/>
            <a:ext cx="6815669" cy="1320801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1" y="5037663"/>
            <a:ext cx="551167" cy="279400"/>
          </a:xfrm>
        </p:spPr>
        <p:txBody>
          <a:bodyPr/>
          <a:lstStyle/>
          <a:p>
            <a:pPr>
              <a:defRPr/>
            </a:pPr>
            <a:fld id="{7355E523-BF14-461E-85CB-2F6C30CDE6B6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2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91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4815416"/>
            <a:ext cx="9609665" cy="566739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9" y="1041401"/>
            <a:ext cx="10105972" cy="3335868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14" indent="0">
              <a:buNone/>
              <a:defRPr sz="1600"/>
            </a:lvl2pPr>
            <a:lvl3pPr marL="914428" indent="0">
              <a:buNone/>
              <a:defRPr sz="1600"/>
            </a:lvl3pPr>
            <a:lvl4pPr marL="1371643" indent="0">
              <a:buNone/>
              <a:defRPr sz="1600"/>
            </a:lvl4pPr>
            <a:lvl5pPr marL="1828857" indent="0">
              <a:buNone/>
              <a:defRPr sz="1600"/>
            </a:lvl5pPr>
            <a:lvl6pPr marL="2286071" indent="0">
              <a:buNone/>
              <a:defRPr sz="1600"/>
            </a:lvl6pPr>
            <a:lvl7pPr marL="2743285" indent="0">
              <a:buNone/>
              <a:defRPr sz="1600"/>
            </a:lvl7pPr>
            <a:lvl8pPr marL="3200500" indent="0">
              <a:buNone/>
              <a:defRPr sz="1600"/>
            </a:lvl8pPr>
            <a:lvl9pPr marL="3657714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2" y="5382152"/>
            <a:ext cx="9609665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14" indent="0">
              <a:buNone/>
              <a:defRPr sz="1200"/>
            </a:lvl2pPr>
            <a:lvl3pPr marL="914428" indent="0">
              <a:buNone/>
              <a:defRPr sz="1000"/>
            </a:lvl3pPr>
            <a:lvl4pPr marL="1371643" indent="0">
              <a:buNone/>
              <a:defRPr sz="900"/>
            </a:lvl4pPr>
            <a:lvl5pPr marL="1828857" indent="0">
              <a:buNone/>
              <a:defRPr sz="900"/>
            </a:lvl5pPr>
            <a:lvl6pPr marL="2286071" indent="0">
              <a:buNone/>
              <a:defRPr sz="900"/>
            </a:lvl6pPr>
            <a:lvl7pPr marL="2743285" indent="0">
              <a:buNone/>
              <a:defRPr sz="900"/>
            </a:lvl7pPr>
            <a:lvl8pPr marL="3200500" indent="0">
              <a:buNone/>
              <a:defRPr sz="900"/>
            </a:lvl8pPr>
            <a:lvl9pPr marL="36577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314760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3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0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82090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4" y="982133"/>
            <a:ext cx="9296397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1"/>
            <a:ext cx="8839203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14" indent="0">
              <a:buFontTx/>
              <a:buNone/>
              <a:defRPr/>
            </a:lvl2pPr>
            <a:lvl3pPr marL="914428" indent="0">
              <a:buFontTx/>
              <a:buNone/>
              <a:defRPr/>
            </a:lvl3pPr>
            <a:lvl4pPr marL="1371643" indent="0">
              <a:buFontTx/>
              <a:buNone/>
              <a:defRPr/>
            </a:lvl4pPr>
            <a:lvl5pPr marL="1828857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343400"/>
            <a:ext cx="9609665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1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0051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3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802848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4" y="982133"/>
            <a:ext cx="9296397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2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1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05649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9665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2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470400"/>
            <a:ext cx="9609671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10404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1EC572-BADD-4B78-8A87-EB5DC57D412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544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4"/>
            <a:ext cx="1890896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982132"/>
            <a:ext cx="7433025" cy="4893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69706-88E2-46B7-B857-B6FEE00A8EB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1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734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251186" y="2993051"/>
            <a:ext cx="10115316" cy="330261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547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2667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239428" y="1148497"/>
            <a:ext cx="10110611" cy="1655884"/>
          </a:xfrm>
        </p:spPr>
        <p:txBody>
          <a:bodyPr/>
          <a:lstStyle>
            <a:lvl1pPr>
              <a:defRPr sz="6520" b="1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318483"/>
      </p:ext>
    </p:extLst>
  </p:cSld>
  <p:clrMapOvr>
    <a:masterClrMapping/>
  </p:clrMapOvr>
  <p:transition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D3D3EF-1ABB-4347-809B-04F7279CA34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2981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8"/>
            <a:ext cx="8158688" cy="1822513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2"/>
            <a:ext cx="8158691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E9F875-86BA-4DC6-B616-FD103ADDAC1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5" y="3710584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56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9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5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34FD5-8BE3-403A-BE4A-8A51F67BFD7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831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658534"/>
            <a:ext cx="4718304" cy="576261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14" indent="0">
              <a:buNone/>
              <a:defRPr sz="2000" b="1"/>
            </a:lvl2pPr>
            <a:lvl3pPr marL="914428" indent="0">
              <a:buNone/>
              <a:defRPr sz="1800" b="1"/>
            </a:lvl3pPr>
            <a:lvl4pPr marL="1371643" indent="0">
              <a:buNone/>
              <a:defRPr sz="1600" b="1"/>
            </a:lvl4pPr>
            <a:lvl5pPr marL="1828857" indent="0">
              <a:buNone/>
              <a:defRPr sz="1600" b="1"/>
            </a:lvl5pPr>
            <a:lvl6pPr marL="2286071" indent="0">
              <a:buNone/>
              <a:defRPr sz="1600" b="1"/>
            </a:lvl6pPr>
            <a:lvl7pPr marL="2743285" indent="0">
              <a:buNone/>
              <a:defRPr sz="1600" b="1"/>
            </a:lvl7pPr>
            <a:lvl8pPr marL="3200500" indent="0">
              <a:buNone/>
              <a:defRPr sz="1600" b="1"/>
            </a:lvl8pPr>
            <a:lvl9pPr marL="365771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243264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4"/>
            <a:ext cx="4718304" cy="576261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14" indent="0">
              <a:buNone/>
              <a:defRPr sz="2000" b="1"/>
            </a:lvl2pPr>
            <a:lvl3pPr marL="914428" indent="0">
              <a:buNone/>
              <a:defRPr sz="1800" b="1"/>
            </a:lvl3pPr>
            <a:lvl4pPr marL="1371643" indent="0">
              <a:buNone/>
              <a:defRPr sz="1600" b="1"/>
            </a:lvl4pPr>
            <a:lvl5pPr marL="1828857" indent="0">
              <a:buNone/>
              <a:defRPr sz="1600" b="1"/>
            </a:lvl5pPr>
            <a:lvl6pPr marL="2286071" indent="0">
              <a:buNone/>
              <a:defRPr sz="1600" b="1"/>
            </a:lvl6pPr>
            <a:lvl7pPr marL="2743285" indent="0">
              <a:buNone/>
              <a:defRPr sz="1600" b="1"/>
            </a:lvl7pPr>
            <a:lvl8pPr marL="3200500" indent="0">
              <a:buNone/>
              <a:defRPr sz="1600" b="1"/>
            </a:lvl8pPr>
            <a:lvl9pPr marL="365771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4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BEAFF-AC25-407D-B7BB-5394C2448E5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61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038E83-B1EE-4E5A-9B36-73F0372812E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7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334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7580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3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4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6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14" indent="0">
              <a:buNone/>
              <a:defRPr sz="1200"/>
            </a:lvl2pPr>
            <a:lvl3pPr marL="914428" indent="0">
              <a:buNone/>
              <a:defRPr sz="1000"/>
            </a:lvl3pPr>
            <a:lvl4pPr marL="1371643" indent="0">
              <a:buNone/>
              <a:defRPr sz="900"/>
            </a:lvl4pPr>
            <a:lvl5pPr marL="1828857" indent="0">
              <a:buNone/>
              <a:defRPr sz="900"/>
            </a:lvl5pPr>
            <a:lvl6pPr marL="2286071" indent="0">
              <a:buNone/>
              <a:defRPr sz="900"/>
            </a:lvl6pPr>
            <a:lvl7pPr marL="2743285" indent="0">
              <a:buNone/>
              <a:defRPr sz="900"/>
            </a:lvl7pPr>
            <a:lvl8pPr marL="3200500" indent="0">
              <a:buNone/>
              <a:defRPr sz="900"/>
            </a:lvl8pPr>
            <a:lvl9pPr marL="36577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994600-6902-461D-B92B-AF55AE31D3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70" y="2912533"/>
            <a:ext cx="351449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19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1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14" indent="0">
              <a:buNone/>
              <a:defRPr sz="1600"/>
            </a:lvl2pPr>
            <a:lvl3pPr marL="914428" indent="0">
              <a:buNone/>
              <a:defRPr sz="1600"/>
            </a:lvl3pPr>
            <a:lvl4pPr marL="1371643" indent="0">
              <a:buNone/>
              <a:defRPr sz="1600"/>
            </a:lvl4pPr>
            <a:lvl5pPr marL="1828857" indent="0">
              <a:buNone/>
              <a:defRPr sz="1600"/>
            </a:lvl5pPr>
            <a:lvl6pPr marL="2286071" indent="0">
              <a:buNone/>
              <a:defRPr sz="1600"/>
            </a:lvl6pPr>
            <a:lvl7pPr marL="2743285" indent="0">
              <a:buNone/>
              <a:defRPr sz="1600"/>
            </a:lvl7pPr>
            <a:lvl8pPr marL="3200500" indent="0">
              <a:buNone/>
              <a:defRPr sz="1600"/>
            </a:lvl8pPr>
            <a:lvl9pPr marL="3657714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14" indent="0">
              <a:buNone/>
              <a:defRPr sz="1200"/>
            </a:lvl2pPr>
            <a:lvl3pPr marL="914428" indent="0">
              <a:buNone/>
              <a:defRPr sz="1000"/>
            </a:lvl3pPr>
            <a:lvl4pPr marL="1371643" indent="0">
              <a:buNone/>
              <a:defRPr sz="900"/>
            </a:lvl4pPr>
            <a:lvl5pPr marL="1828857" indent="0">
              <a:buNone/>
              <a:defRPr sz="900"/>
            </a:lvl5pPr>
            <a:lvl6pPr marL="2286071" indent="0">
              <a:buNone/>
              <a:defRPr sz="900"/>
            </a:lvl6pPr>
            <a:lvl7pPr marL="2743285" indent="0">
              <a:buNone/>
              <a:defRPr sz="900"/>
            </a:lvl7pPr>
            <a:lvl8pPr marL="3200500" indent="0">
              <a:buNone/>
              <a:defRPr sz="900"/>
            </a:lvl8pPr>
            <a:lvl9pPr marL="36577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841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5" y="0"/>
            <a:ext cx="12229961" cy="6856213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3" y="982133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2556933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0"/>
            <a:ext cx="542696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731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hf sldNum="0" hdr="0" ftr="0" dt="0"/>
  <p:txStyles>
    <p:titleStyle>
      <a:lvl1pPr algn="ctr" defTabSz="457214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60" indent="-285760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73" indent="-285760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87" indent="-285760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97" indent="-171456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313" indent="-171456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78" indent="-228608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92" indent="-228608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106" indent="-228608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322" indent="-228608" algn="l" defTabSz="457214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4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8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3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7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1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85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00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14" algn="l" defTabSz="457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/>
          </p:cNvSpPr>
          <p:nvPr>
            <p:ph type="ctrTitle"/>
          </p:nvPr>
        </p:nvSpPr>
        <p:spPr>
          <a:xfrm>
            <a:off x="2942591" y="86361"/>
            <a:ext cx="6151245" cy="3428365"/>
          </a:xfrm>
        </p:spPr>
        <p:txBody>
          <a:bodyPr vert="horz" wrap="square" lIns="91440" tIns="45720" rIns="91440" bIns="45720" anchor="b" anchorCtr="0">
            <a:noAutofit/>
          </a:bodyPr>
          <a:lstStyle/>
          <a:p>
            <a:pPr eaLnBrk="1" hangingPunct="1"/>
            <a:r>
              <a:rPr lang="en-US" altLang="en-US" sz="4400" dirty="0">
                <a:solidFill>
                  <a:srgbClr val="FF0066"/>
                </a:solidFill>
                <a:latin typeface="Bookman Old Style" panose="02050604050505020204" pitchFamily="18" charset="0"/>
              </a:rPr>
              <a:t>30. 08. 2026</a:t>
            </a:r>
            <a:br>
              <a:rPr lang="en-US" altLang="en-US" sz="4400" dirty="0">
                <a:solidFill>
                  <a:srgbClr val="FF3399"/>
                </a:solidFill>
                <a:latin typeface="Bookman Old Style" panose="02050604050505020204" pitchFamily="18" charset="0"/>
              </a:rPr>
            </a:br>
            <a:endParaRPr lang="en-US" altLang="en-US" sz="4400" dirty="0">
              <a:solidFill>
                <a:srgbClr val="FF3399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486786"/>
            <a:ext cx="6389370" cy="2138045"/>
          </a:xfrm>
        </p:spPr>
        <p:txBody>
          <a:bodyPr vert="horz" wrap="square" lIns="91440" tIns="45720" rIns="91440" bIns="45720" numCol="1" rtlCol="0" anchor="t" anchorCtr="0" compatLnSpc="1">
            <a:normAutofit fontScale="82500"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5200" dirty="0">
                <a:solidFill>
                  <a:srgbClr val="0070C0"/>
                </a:solidFill>
                <a:latin typeface="Bookman Old Style" panose="02050604050505020204" pitchFamily="18" charset="0"/>
              </a:rPr>
              <a:t> A.I.C Skyway, Nairobi</a:t>
            </a:r>
            <a:endParaRPr lang="en-US" altLang="en-US" sz="4000" dirty="0">
              <a:latin typeface="Bookman Old Style" panose="020506040505050202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4300" dirty="0">
                <a:latin typeface="Bookman Old Style" panose="02050604050505020204" pitchFamily="18" charset="0"/>
              </a:rPr>
              <a:t>Rev. Dominic Mulonzi.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300" b="1" dirty="0">
                <a:solidFill>
                  <a:srgbClr val="FF3399"/>
                </a:solidFill>
                <a:latin typeface="Bookman Old Style" panose="02050604050505020204" pitchFamily="18" charset="0"/>
              </a:rPr>
              <a:t>0712 097 870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43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3700" dirty="0">
              <a:latin typeface="Bookman Old Style" panose="020506040505050202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1539" y="85725"/>
            <a:ext cx="5368925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4000" dirty="0">
                <a:solidFill>
                  <a:schemeClr val="bg1"/>
                </a:solidFill>
                <a:latin typeface="Bookman Old Style" panose="02050604050505020204" pitchFamily="18" charset="0"/>
              </a:rPr>
              <a:t>SUNDAY SERMON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2987676" y="990600"/>
            <a:ext cx="6226175" cy="838200"/>
          </a:xfrm>
          <a:solidFill>
            <a:srgbClr val="FF3399"/>
          </a:solidFill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BIBLE READING</a:t>
            </a:r>
            <a:br>
              <a:rPr lang="en-US" altLang="en-US" dirty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</a:t>
            </a:r>
            <a:b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</a:br>
            <a:endParaRPr lang="en-US" altLang="en-US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700339" y="2438400"/>
            <a:ext cx="7053263" cy="3657600"/>
          </a:xfrm>
        </p:spPr>
        <p:txBody>
          <a:bodyPr vert="horz" wrap="square" lIns="91440" tIns="45720" rIns="91440" bIns="45720" numCol="1" rtlCol="0" anchor="t" anchorCtr="0" compatLnSpc="1">
            <a:normAutofit fontScale="25000" lnSpcReduction="20000"/>
          </a:bodyPr>
          <a:lstStyle/>
          <a:p>
            <a:pPr algn="ctr" eaLnBrk="1" fontAlgn="auto" hangingPunct="1">
              <a:buNone/>
              <a:defRPr/>
            </a:pPr>
            <a:endParaRPr lang="en-US" altLang="en-US" sz="40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r>
              <a:rPr lang="en-US" altLang="en-US" sz="1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1</a:t>
            </a:r>
            <a:r>
              <a:rPr lang="en-US" altLang="en-US" sz="12800" b="1" baseline="30000" dirty="0">
                <a:solidFill>
                  <a:schemeClr val="tx1"/>
                </a:solidFill>
                <a:latin typeface="Bookman Old Style" panose="02050604050505020204" pitchFamily="18" charset="0"/>
              </a:rPr>
              <a:t>st</a:t>
            </a:r>
            <a:r>
              <a:rPr lang="en-US" altLang="en-US" sz="1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Reading: </a:t>
            </a:r>
          </a:p>
          <a:p>
            <a:pPr algn="ctr" eaLnBrk="1" fontAlgn="auto" hangingPunct="1">
              <a:buNone/>
              <a:defRPr/>
            </a:pPr>
            <a:r>
              <a:rPr lang="en-US" altLang="en-US" sz="12800" dirty="0">
                <a:solidFill>
                  <a:srgbClr val="0070C0"/>
                </a:solidFill>
                <a:latin typeface="Bookman Old Style" panose="02050604050505020204" pitchFamily="18" charset="0"/>
              </a:rPr>
              <a:t>John </a:t>
            </a:r>
            <a:r>
              <a:rPr lang="en-US" altLang="en-US" sz="12800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Bookman Old Style" panose="02050604050505020204" pitchFamily="18" charset="0"/>
              </a:rPr>
              <a:t>5</a:t>
            </a:r>
            <a:r>
              <a:rPr lang="en-US" altLang="en-US" sz="12800" dirty="0">
                <a:solidFill>
                  <a:srgbClr val="C00000"/>
                </a:solidFill>
                <a:latin typeface="Bookman Old Style" panose="02050604050505020204" pitchFamily="18" charset="0"/>
              </a:rPr>
              <a:t>: 1 – 15</a:t>
            </a:r>
          </a:p>
          <a:p>
            <a:pPr algn="ctr" eaLnBrk="1" fontAlgn="auto" hangingPunct="1">
              <a:buNone/>
              <a:defRPr/>
            </a:pPr>
            <a:r>
              <a:rPr lang="en-US" altLang="en-US" sz="12800" dirty="0">
                <a:solidFill>
                  <a:srgbClr val="C00000"/>
                </a:solidFill>
                <a:latin typeface="Bookman Old Style" panose="02050604050505020204" pitchFamily="18" charset="0"/>
              </a:rPr>
              <a:t>       </a:t>
            </a:r>
            <a:endParaRPr lang="en-US" altLang="en-US" sz="1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r>
              <a:rPr lang="en-US" altLang="en-US" sz="1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2</a:t>
            </a:r>
            <a:r>
              <a:rPr lang="en-US" altLang="en-US" sz="12800" b="1" baseline="30000" dirty="0">
                <a:solidFill>
                  <a:schemeClr val="tx1"/>
                </a:solidFill>
                <a:latin typeface="Bookman Old Style" panose="02050604050505020204" pitchFamily="18" charset="0"/>
              </a:rPr>
              <a:t>nd</a:t>
            </a:r>
            <a:r>
              <a:rPr lang="en-US" altLang="en-US" sz="1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Reading:</a:t>
            </a:r>
          </a:p>
          <a:p>
            <a:pPr algn="ctr" eaLnBrk="1" fontAlgn="auto" hangingPunct="1">
              <a:buNone/>
              <a:defRPr/>
            </a:pPr>
            <a:r>
              <a:rPr lang="en-US" altLang="en-US" sz="12800" dirty="0">
                <a:solidFill>
                  <a:srgbClr val="0070C0"/>
                </a:solidFill>
                <a:latin typeface="Bookman Old Style" panose="02050604050505020204" pitchFamily="18" charset="0"/>
              </a:rPr>
              <a:t>2 Kings 5</a:t>
            </a:r>
            <a:r>
              <a:rPr lang="en-US" altLang="en-US" sz="1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en-US" altLang="en-US" sz="12800" dirty="0">
                <a:solidFill>
                  <a:srgbClr val="FF0000"/>
                </a:solidFill>
                <a:latin typeface="Bookman Old Style" panose="02050604050505020204" pitchFamily="18" charset="0"/>
              </a:rPr>
              <a:t>: 1– 14.</a:t>
            </a:r>
            <a:endParaRPr lang="en-US" altLang="en-US" sz="128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endParaRPr lang="en-US" altLang="en-US" sz="40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r>
              <a:rPr lang="en-US" altLang="en-US" sz="3900" b="1" dirty="0">
                <a:solidFill>
                  <a:srgbClr val="FF3399"/>
                </a:solidFill>
                <a:latin typeface="Bookman Old Style" panose="02050604050505020204" pitchFamily="18" charset="0"/>
              </a:rPr>
              <a:t>  </a:t>
            </a:r>
          </a:p>
          <a:p>
            <a:pPr algn="ctr" eaLnBrk="1" fontAlgn="auto" hangingPunct="1">
              <a:buNone/>
              <a:defRPr/>
            </a:pPr>
            <a:endParaRPr lang="en-US" altLang="en-US" sz="36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endParaRPr lang="en-US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endParaRPr lang="en-US" altLang="en-US" sz="2000" b="1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AutoShape 2"/>
          <p:cNvSpPr txBox="1">
            <a:spLocks noChangeArrowheads="1"/>
          </p:cNvSpPr>
          <p:nvPr/>
        </p:nvSpPr>
        <p:spPr bwMode="auto">
          <a:xfrm>
            <a:off x="4724400" y="0"/>
            <a:ext cx="2057400" cy="6858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en-US" sz="3600" b="1" kern="0" dirty="0">
              <a:latin typeface="Bookman Old Style" panose="020506040505050202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2700339" y="1905001"/>
            <a:ext cx="6443663" cy="314325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</a:t>
            </a:r>
            <a:b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</a:br>
            <a:endParaRPr lang="en-US" altLang="en-US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>
          <a:xfrm>
            <a:off x="2895600" y="2362200"/>
            <a:ext cx="6553200" cy="2971800"/>
          </a:xfrm>
        </p:spPr>
        <p:txBody>
          <a:bodyPr vert="horz" wrap="square" lIns="91440" tIns="45720" rIns="91440" bIns="45720" anchor="t" anchorCtr="0"/>
          <a:lstStyle/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4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rgbClr val="AC148F"/>
                </a:solidFill>
                <a:latin typeface="Bookman Old Style" panose="02050604050505020204" pitchFamily="18" charset="0"/>
              </a:rPr>
              <a:t>WASH AND BE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4400" b="1" dirty="0">
                <a:solidFill>
                  <a:srgbClr val="AC148F"/>
                </a:solidFill>
                <a:latin typeface="Bookman Old Style" panose="02050604050505020204" pitchFamily="18" charset="0"/>
              </a:rPr>
              <a:t> CLEAN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4400" b="1" dirty="0">
              <a:solidFill>
                <a:srgbClr val="AF1149"/>
              </a:solidFill>
              <a:latin typeface="Bookman Old Style" panose="020506040505050202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44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4400" b="1" dirty="0">
              <a:solidFill>
                <a:srgbClr val="AC148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AutoShape 2"/>
          <p:cNvSpPr txBox="1">
            <a:spLocks noChangeArrowheads="1"/>
          </p:cNvSpPr>
          <p:nvPr/>
        </p:nvSpPr>
        <p:spPr bwMode="auto">
          <a:xfrm>
            <a:off x="4724400" y="0"/>
            <a:ext cx="2057400" cy="6858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en-US" sz="3600" b="1" kern="0" dirty="0"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810000" y="644525"/>
            <a:ext cx="4114800" cy="914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dirty="0">
                <a:latin typeface="Bookman Old Style" panose="02050604050505020204" pitchFamily="18" charset="0"/>
              </a:rPr>
              <a:t>TOPIC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2514600" y="507366"/>
            <a:ext cx="7086600" cy="683895"/>
          </a:xfrm>
        </p:spPr>
        <p:txBody>
          <a:bodyPr vert="horz" wrap="square" lIns="91440" tIns="45720" rIns="91440" bIns="45720" anchor="ctr" anchorCtr="0">
            <a:normAutofit fontScale="90000"/>
          </a:bodyPr>
          <a:lstStyle/>
          <a:p>
            <a:r>
              <a:rPr lang="en-US" altLang="en-US" b="1" dirty="0">
                <a:solidFill>
                  <a:srgbClr val="FF3399"/>
                </a:solidFill>
                <a:latin typeface="Baskerville Old Face" panose="02020602080505020303" pitchFamily="18" charset="0"/>
              </a:rPr>
              <a:t>INTRODUCTION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171701" y="1294130"/>
            <a:ext cx="7816215" cy="486410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endParaRPr lang="en-US" altLang="en-US" sz="28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10000"/>
              </a:lnSpc>
              <a:defRPr/>
            </a:pP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Wash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and be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Clean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can also mean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Wash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and</a:t>
            </a:r>
            <a:r>
              <a:rPr lang="en-US" altLang="en-US" sz="2800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be </a:t>
            </a: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endParaRPr lang="en-US" altLang="en-US" sz="2800" b="1" dirty="0">
              <a:solidFill>
                <a:srgbClr val="7030A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r>
              <a:rPr lang="en-US" altLang="en-US" sz="2800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   Healed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/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Cured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or </a:t>
            </a:r>
            <a:r>
              <a:rPr lang="en-US" altLang="en-US" sz="28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Wash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and 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be Saved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</a:t>
            </a: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20000"/>
              </a:lnSpc>
              <a:defRPr/>
            </a:pP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Leprosy had No </a:t>
            </a:r>
            <a:r>
              <a:rPr lang="en-US" altLang="en-US" sz="28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Physical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Cure </a:t>
            </a:r>
            <a:r>
              <a:rPr lang="en-US" altLang="en-US" sz="28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!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,  Victims </a:t>
            </a: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were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separated from others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&amp; </a:t>
            </a:r>
            <a:r>
              <a:rPr lang="en-US" altLang="en-US" sz="28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from </a:t>
            </a: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God  because they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were viewed as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unclean </a:t>
            </a: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and 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were marked for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sz="2800" b="1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 death </a:t>
            </a: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just as it is the case for sinners.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10000"/>
              </a:lnSpc>
              <a:defRPr/>
            </a:pP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Naaman’s Story 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is a Story </a:t>
            </a:r>
            <a:r>
              <a:rPr lang="en-US" altLang="en-US" sz="28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of Love, 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Mercy, </a:t>
            </a:r>
            <a:r>
              <a:rPr lang="en-US" altLang="en-US" sz="28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Healing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,</a:t>
            </a:r>
            <a:endParaRPr lang="en-US" altLang="en-US" sz="2800" b="1" dirty="0">
              <a:solidFill>
                <a:srgbClr val="AC148F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10000"/>
              </a:lnSpc>
              <a:defRPr/>
            </a:pPr>
            <a:endParaRPr lang="en-US" altLang="en-US" sz="2800" b="1" dirty="0">
              <a:solidFill>
                <a:srgbClr val="AC148F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r>
              <a:rPr lang="en-US" altLang="en-US" sz="2800" b="1" dirty="0">
                <a:solidFill>
                  <a:srgbClr val="00B0F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Restoration</a:t>
            </a:r>
            <a:r>
              <a:rPr lang="en-US" altLang="en-US" sz="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,</a:t>
            </a:r>
            <a:r>
              <a:rPr lang="en-US" altLang="en-US" sz="2800" b="1" dirty="0">
                <a:solidFill>
                  <a:srgbClr val="00B0F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altLang="en-US" sz="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Salvation</a:t>
            </a:r>
            <a:r>
              <a:rPr lang="en-US" altLang="en-US" sz="2800" b="1" dirty="0">
                <a:solidFill>
                  <a:srgbClr val="00B0F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....... </a:t>
            </a: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which man finds only </a:t>
            </a: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r>
              <a:rPr lang="en-US" altLang="en-US" sz="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in Jesus Christ through simple means. </a:t>
            </a: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30000"/>
              </a:lnSpc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30000"/>
              </a:lnSpc>
              <a:defRPr/>
            </a:pPr>
            <a:endParaRPr lang="en-US" altLang="en-US" sz="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30000"/>
              </a:lnSpc>
              <a:defRPr/>
            </a:pPr>
            <a:endParaRPr lang="en-US" sz="2800" b="1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                </a:t>
            </a:r>
          </a:p>
          <a:p>
            <a:pPr marL="0" indent="0">
              <a:buNone/>
              <a:defRPr/>
            </a:pPr>
            <a:endParaRPr lang="en-US" sz="28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endParaRPr lang="en-US" sz="28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endParaRPr lang="en-US" sz="32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r>
              <a:rPr lang="en-US" dirty="0"/>
              <a:t>  </a:t>
            </a:r>
          </a:p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 </a:t>
            </a:r>
          </a:p>
          <a:p>
            <a:pPr marL="0" indent="0">
              <a:buNone/>
              <a:defRPr/>
            </a:pPr>
            <a:r>
              <a:rPr lang="en-US" dirty="0"/>
              <a:t>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/>
          </p:cNvSpPr>
          <p:nvPr>
            <p:ph type="title"/>
          </p:nvPr>
        </p:nvSpPr>
        <p:spPr>
          <a:xfrm>
            <a:off x="2371726" y="609600"/>
            <a:ext cx="7381875" cy="685800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en-US" sz="3600" b="1" dirty="0">
                <a:ln>
                  <a:noFill/>
                </a:ln>
                <a:solidFill>
                  <a:srgbClr val="FF0000"/>
                </a:solidFill>
                <a:latin typeface="Baskerville Old Face" panose="02020602080505020303" pitchFamily="18" charset="0"/>
                <a:ea typeface="+mn-ea"/>
                <a:cs typeface="Baskerville Old Face" panose="02020602080505020303" pitchFamily="18" charset="0"/>
                <a:sym typeface="+mn-ea"/>
              </a:rPr>
              <a:t>KEY LESSONS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600199"/>
            <a:ext cx="8991600" cy="4724401"/>
          </a:xfrm>
        </p:spPr>
        <p:txBody>
          <a:bodyPr vert="horz" wrap="square" lIns="91440" tIns="45720" rIns="91440" bIns="45720" numCol="1" anchor="t" anchorCtr="0" compatLnSpc="1">
            <a:normAutofit fontScale="62500" lnSpcReduction="20000"/>
          </a:bodyPr>
          <a:lstStyle/>
          <a:p>
            <a:pPr marL="0" indent="0" eaLnBrk="1" hangingPunct="1">
              <a:lnSpc>
                <a:spcPct val="40000"/>
              </a:lnSpc>
              <a:buNone/>
              <a:defRPr/>
            </a:pPr>
            <a:r>
              <a:rPr lang="en-US" altLang="en-US" sz="33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</a:t>
            </a:r>
          </a:p>
          <a:p>
            <a:pPr marL="0" indent="0" eaLnBrk="1" hangingPunct="1">
              <a:lnSpc>
                <a:spcPct val="60000"/>
              </a:lnSpc>
              <a:buNone/>
              <a:defRPr/>
            </a:pPr>
            <a:r>
              <a:rPr lang="en-US" altLang="en-US" sz="33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1.</a:t>
            </a:r>
            <a:r>
              <a:rPr lang="en-US" altLang="en-US" sz="33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en-US" alt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Despite our</a:t>
            </a:r>
            <a:r>
              <a:rPr lang="en-US" altLang="en-US" sz="51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Story </a:t>
            </a:r>
            <a:r>
              <a:rPr lang="en-US" alt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/ </a:t>
            </a:r>
            <a:r>
              <a:rPr lang="en-US" altLang="en-US" sz="51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Weakness</a:t>
            </a:r>
            <a:r>
              <a:rPr lang="en-US" altLang="en-US" sz="5100" b="1" dirty="0">
                <a:solidFill>
                  <a:srgbClr val="00B0F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....</a:t>
            </a:r>
            <a:r>
              <a:rPr lang="en-US" alt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God has a </a:t>
            </a:r>
            <a:r>
              <a:rPr lang="en-US" altLang="en-US" sz="51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Word</a:t>
            </a:r>
          </a:p>
          <a:p>
            <a:pPr marL="0" indent="0" eaLnBrk="1" hangingPunct="1">
              <a:lnSpc>
                <a:spcPct val="60000"/>
              </a:lnSpc>
              <a:buNone/>
              <a:defRPr/>
            </a:pPr>
            <a:r>
              <a:rPr lang="en-US" altLang="en-US" sz="51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</a:t>
            </a:r>
            <a:r>
              <a:rPr lang="en-US" alt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for an answer </a:t>
            </a:r>
            <a:r>
              <a:rPr lang="en-US" altLang="en-US" sz="51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But</a:t>
            </a:r>
            <a:r>
              <a:rPr lang="en-US" alt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through his Ordained means</a:t>
            </a:r>
            <a:r>
              <a:rPr lang="en-US" altLang="en-US" sz="51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</a:t>
            </a:r>
          </a:p>
          <a:p>
            <a:pPr marL="0" indent="0" eaLnBrk="1" hangingPunct="1">
              <a:lnSpc>
                <a:spcPct val="40000"/>
              </a:lnSpc>
              <a:buNone/>
              <a:defRPr/>
            </a:pPr>
            <a:r>
              <a:rPr lang="en-US" altLang="en-US" sz="51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</a:t>
            </a:r>
            <a:r>
              <a:rPr lang="en-US" altLang="en-US" sz="51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</a:t>
            </a:r>
            <a:endParaRPr lang="en-US" sz="5100" b="1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eaLnBrk="1" hangingPunct="1">
              <a:lnSpc>
                <a:spcPct val="40000"/>
              </a:lnSpc>
              <a:buNone/>
              <a:defRPr/>
            </a:pPr>
            <a:r>
              <a:rPr lang="en-US" altLang="en-US" sz="51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2.   God’s Way</a:t>
            </a:r>
            <a:r>
              <a:rPr lang="en-US" sz="51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 /</a:t>
            </a:r>
            <a:r>
              <a:rPr 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Means of Deliverance is Simple </a:t>
            </a:r>
            <a:r>
              <a:rPr lang="en-US" sz="51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;-</a:t>
            </a:r>
            <a:r>
              <a:rPr 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       “</a:t>
            </a:r>
            <a:r>
              <a:rPr lang="en-US" sz="5100" b="1" i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Wash  </a:t>
            </a:r>
            <a:r>
              <a:rPr lang="en-US" sz="5100" b="1" i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and </a:t>
            </a:r>
            <a:r>
              <a:rPr lang="en-US" sz="5100" b="1" i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be Cured</a:t>
            </a:r>
            <a:r>
              <a:rPr lang="en-US" sz="5100" b="1" i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.....” </a:t>
            </a:r>
            <a:r>
              <a:rPr lang="en-US" sz="5100" b="1" i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2 King 5</a:t>
            </a:r>
            <a:r>
              <a:rPr lang="en-US" sz="5100" b="1" i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: </a:t>
            </a:r>
            <a:r>
              <a:rPr lang="en-US" sz="5100" b="1" i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13</a:t>
            </a:r>
            <a:endParaRPr lang="en-US" sz="5100" b="1" i="1" dirty="0">
              <a:solidFill>
                <a:schemeClr val="tx1"/>
              </a:solidFill>
              <a:latin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5100" b="1" i="1" dirty="0">
              <a:solidFill>
                <a:schemeClr val="tx1"/>
              </a:solidFill>
              <a:latin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5100" b="1" i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       “</a:t>
            </a:r>
            <a:r>
              <a:rPr lang="en-US" sz="5100" b="1" i="1" dirty="0">
                <a:solidFill>
                  <a:srgbClr val="AC148F"/>
                </a:solidFill>
                <a:latin typeface="Baskerville Old Face" panose="02020602080505020303" pitchFamily="18" charset="0"/>
                <a:sym typeface="+mn-ea"/>
              </a:rPr>
              <a:t>Get up</a:t>
            </a:r>
            <a:r>
              <a:rPr lang="en-US" sz="5100" b="1" i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pick your mat </a:t>
            </a:r>
            <a:r>
              <a:rPr lang="en-US" sz="5100" b="1" i="1" dirty="0">
                <a:solidFill>
                  <a:srgbClr val="AC148F"/>
                </a:solidFill>
                <a:latin typeface="Baskerville Old Face" panose="02020602080505020303" pitchFamily="18" charset="0"/>
                <a:sym typeface="+mn-ea"/>
              </a:rPr>
              <a:t>and </a:t>
            </a:r>
            <a:r>
              <a:rPr lang="en-US" sz="5100" b="1" i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walk” </a:t>
            </a:r>
            <a:r>
              <a:rPr lang="en-US" sz="5100" b="1" i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 John 5</a:t>
            </a:r>
            <a:r>
              <a:rPr lang="en-US" sz="5100" b="1" i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: </a:t>
            </a:r>
            <a:r>
              <a:rPr lang="en-US" sz="5100" b="1" i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8</a:t>
            </a:r>
            <a:r>
              <a:rPr lang="en-US" sz="5100" b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5100" b="1" dirty="0">
              <a:solidFill>
                <a:srgbClr val="0070C0"/>
              </a:solidFill>
              <a:latin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    </a:t>
            </a:r>
            <a:endParaRPr lang="en-US" sz="5100" b="1" dirty="0">
              <a:solidFill>
                <a:srgbClr val="00B0F0"/>
              </a:solidFill>
              <a:latin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5100" b="1" dirty="0">
                <a:solidFill>
                  <a:srgbClr val="00B0F0"/>
                </a:solidFill>
                <a:latin typeface="Baskerville Old Face" panose="02020602080505020303" pitchFamily="18" charset="0"/>
                <a:sym typeface="+mn-ea"/>
              </a:rPr>
              <a:t> </a:t>
            </a:r>
            <a:r>
              <a:rPr 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sym typeface="+mn-ea"/>
              </a:rPr>
              <a:t>3</a:t>
            </a:r>
            <a:r>
              <a:rPr lang="en-US" sz="5100" b="1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.   </a:t>
            </a:r>
            <a:r>
              <a:rPr lang="en-US" sz="51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Healing, Grace, Mercy </a:t>
            </a:r>
            <a:r>
              <a:rPr lang="en-US" sz="51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and  </a:t>
            </a:r>
            <a:r>
              <a:rPr lang="en-US" sz="51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Salvation</a:t>
            </a:r>
            <a:r>
              <a:rPr lang="en-US" sz="51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sz="51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Cannot be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51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51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bought but comes only through </a:t>
            </a:r>
            <a:r>
              <a:rPr lang="en-US" sz="51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Humility,</a:t>
            </a:r>
            <a:r>
              <a:rPr lang="en-US" sz="51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51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51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       </a:t>
            </a:r>
            <a:r>
              <a:rPr lang="en-US" sz="51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Obedience</a:t>
            </a:r>
            <a:r>
              <a:rPr lang="en-US" sz="51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and </a:t>
            </a:r>
            <a:r>
              <a:rPr lang="en-US" sz="51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Faith</a:t>
            </a:r>
            <a:r>
              <a:rPr lang="en-US" sz="51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in God.</a:t>
            </a:r>
            <a:endParaRPr lang="en-US" sz="51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algn="ctr" eaLnBrk="1" fontAlgn="auto" hangingPunct="1">
              <a:lnSpc>
                <a:spcPct val="120000"/>
              </a:lnSpc>
              <a:spcAft>
                <a:spcPts val="0"/>
              </a:spcAft>
              <a:buNone/>
              <a:defRPr/>
            </a:pPr>
            <a:endParaRPr lang="en-US" sz="4600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2800" b="1" dirty="0">
              <a:solidFill>
                <a:srgbClr val="7030A0"/>
              </a:solidFill>
              <a:latin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2800" b="1" dirty="0">
              <a:solidFill>
                <a:srgbClr val="7030A0"/>
              </a:solidFill>
              <a:latin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2800" b="1" dirty="0">
                <a:solidFill>
                  <a:srgbClr val="7030A0"/>
                </a:solidFill>
                <a:latin typeface="Baskerville Old Face" panose="02020602080505020303" pitchFamily="18" charset="0"/>
                <a:sym typeface="+mn-ea"/>
              </a:rPr>
              <a:t>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2800" b="1" dirty="0">
              <a:solidFill>
                <a:srgbClr val="00B0F0"/>
              </a:solidFill>
              <a:latin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en-US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en-US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700656" y="708660"/>
            <a:ext cx="6798945" cy="708660"/>
          </a:xfrm>
        </p:spPr>
        <p:txBody>
          <a:bodyPr vert="horz" wrap="square" lIns="91440" tIns="45720" rIns="91440" bIns="45720" anchor="ctr" anchorCtr="0">
            <a:normAutofit fontScale="90000"/>
          </a:bodyPr>
          <a:lstStyle/>
          <a:p>
            <a:pPr eaLnBrk="1" hangingPunct="1"/>
            <a:r>
              <a:rPr lang="en-US" altLang="en-US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3771" y="1588135"/>
            <a:ext cx="7732395" cy="4560570"/>
          </a:xfrm>
        </p:spPr>
        <p:txBody>
          <a:bodyPr vert="horz" wrap="square" lIns="91440" tIns="45720" rIns="91440" bIns="45720" numCol="1" rtlCol="0" anchor="t" anchorCtr="0" compatLnSpc="1">
            <a:normAutofit fontScale="2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US" sz="11200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</a:t>
            </a:r>
            <a:r>
              <a:rPr lang="en-US" sz="11200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QSTN; </a:t>
            </a:r>
            <a:r>
              <a:rPr lang="en-US" sz="11200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r>
              <a:rPr lang="en-US" sz="11200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Would you like to be made Well</a:t>
            </a:r>
            <a:r>
              <a:rPr lang="en-US" sz="112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.....</a:t>
            </a:r>
            <a:r>
              <a:rPr lang="en-US" sz="11200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?</a:t>
            </a:r>
            <a:endParaRPr lang="en-US" sz="11200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sz="11200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US" sz="1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“</a:t>
            </a:r>
            <a:r>
              <a:rPr lang="en-US" sz="12800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Wash</a:t>
            </a:r>
            <a:r>
              <a:rPr lang="en-US" sz="1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and be</a:t>
            </a:r>
            <a:r>
              <a:rPr lang="en-US" sz="128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Clean</a:t>
            </a:r>
            <a:r>
              <a:rPr lang="en-US" sz="128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”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sz="12800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1200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Submit </a:t>
            </a:r>
            <a:r>
              <a:rPr lang="en-US" sz="128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yourself </a:t>
            </a:r>
            <a:r>
              <a:rPr lang="en-US" sz="11200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to the Cleansing Power of the </a:t>
            </a:r>
            <a:r>
              <a:rPr lang="en-US" sz="11200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;-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sz="11200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US" sz="112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Holy</a:t>
            </a:r>
            <a:r>
              <a:rPr lang="en-US" sz="11200" b="1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Spirit</a:t>
            </a:r>
            <a:r>
              <a:rPr lang="en-US" sz="11200" dirty="0">
                <a:solidFill>
                  <a:srgbClr val="AC148F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/</a:t>
            </a:r>
            <a:r>
              <a:rPr lang="en-US" sz="11200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r>
              <a:rPr lang="en-US" sz="112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Blood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of</a:t>
            </a:r>
            <a:r>
              <a:rPr lang="en-US" sz="112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Jesus</a:t>
            </a:r>
            <a:r>
              <a:rPr 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/ </a:t>
            </a:r>
            <a:r>
              <a:rPr lang="en-US" sz="112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Word</a:t>
            </a:r>
            <a:r>
              <a:rPr lang="en-US" sz="112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r>
              <a:rPr lang="en-US" sz="11200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of</a:t>
            </a:r>
            <a:r>
              <a:rPr lang="en-US" sz="112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God</a:t>
            </a:r>
            <a:r>
              <a:rPr lang="en-US" sz="11200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5090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4310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algn="ctr" eaLnBrk="1" fontAlgn="auto" hangingPunct="1">
              <a:lnSpc>
                <a:spcPct val="70000"/>
              </a:lnSpc>
              <a:spcAft>
                <a:spcPts val="0"/>
              </a:spcAft>
              <a:buNone/>
              <a:defRPr/>
            </a:pPr>
            <a:r>
              <a:rPr lang="en-US" sz="431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endParaRPr lang="en-US" sz="4310" b="1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algn="ctr" eaLnBrk="1" fontAlgn="auto" hangingPunct="1">
              <a:lnSpc>
                <a:spcPct val="70000"/>
              </a:lnSpc>
              <a:spcAft>
                <a:spcPts val="0"/>
              </a:spcAft>
              <a:buNone/>
              <a:defRPr/>
            </a:pPr>
            <a:endParaRPr lang="en-US" sz="11200" b="1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                             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5600" dirty="0">
              <a:solidFill>
                <a:schemeClr val="tx1">
                  <a:lumMod val="75000"/>
                  <a:lumOff val="25000"/>
                </a:schemeClr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en-US" altLang="en-US" dirty="0"/>
              <a:t>END OF SERMON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5239" y="2362201"/>
            <a:ext cx="6664325" cy="372427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Char char="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Char char="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God bless you all</a:t>
            </a: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Char char="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panose="05040102010807070707" pitchFamily="18" charset="2"/>
              <a:buChar char="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   Pr. Dominic Mulonzi.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09. 08. 2026   WHEN GOD IS WITH US</Template>
  <TotalTime>42</TotalTime>
  <Words>316</Words>
  <Application>Microsoft Office PowerPoint</Application>
  <PresentationFormat>Widescreen</PresentationFormat>
  <Paragraphs>110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Baskerville Old Face</vt:lpstr>
      <vt:lpstr>Bookman Old Style</vt:lpstr>
      <vt:lpstr>Calibri</vt:lpstr>
      <vt:lpstr>Garamond</vt:lpstr>
      <vt:lpstr>Wingdings</vt:lpstr>
      <vt:lpstr>Wingdings 3</vt:lpstr>
      <vt:lpstr>Organic</vt:lpstr>
      <vt:lpstr>30. 08. 2026 </vt:lpstr>
      <vt:lpstr>            BIBLE READING                       </vt:lpstr>
      <vt:lpstr>                                                                </vt:lpstr>
      <vt:lpstr>INTRODUCTION</vt:lpstr>
      <vt:lpstr>KEY LESSONS</vt:lpstr>
      <vt:lpstr>CONCLUSION</vt:lpstr>
      <vt:lpstr>END OF SERMON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selecting an automated library system</dc:title>
  <dc:creator>USER</dc:creator>
  <cp:lastModifiedBy>meshackmbithi90@gmail.com</cp:lastModifiedBy>
  <cp:revision>2776</cp:revision>
  <dcterms:created xsi:type="dcterms:W3CDTF">2010-10-20T09:05:00Z</dcterms:created>
  <dcterms:modified xsi:type="dcterms:W3CDTF">2026-08-30T08:05:08Z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A69974B6024E49B79ECC3336DFEA3B0F_12</vt:lpwstr>
  </property>
  <property fmtid="{D5CDD505-2E9C-101B-9397-08002B2CF9AE}" pid="3" name="KSOProductBuildVer">
    <vt:lpwstr>1033-12.1.0.28032</vt:lpwstr>
  </property>
</Properties>
</file>