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2" d="100"/>
          <a:sy n="82" d="100"/>
        </p:scale>
        <p:origin x="69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7989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33721-18BB-A977-41D4-69B6FDD2B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B43AAA-08A2-C3BD-4653-CF3F1E8391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6880CE-7465-424D-DCFE-D0FAC6C2E1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435AB2-2BF8-22E7-6CF9-7AFCADAD32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346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B2A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1417320"/>
            <a:ext cx="1783080" cy="653796"/>
          </a:xfrm>
          <a:prstGeom prst="ellipse">
            <a:avLst/>
          </a:prstGeom>
          <a:solidFill>
            <a:srgbClr val="AB8B4B"/>
          </a:solidFill>
          <a:ln/>
        </p:spPr>
      </p:sp>
      <p:sp>
        <p:nvSpPr>
          <p:cNvPr id="3" name="Shape 1"/>
          <p:cNvSpPr/>
          <p:nvPr/>
        </p:nvSpPr>
        <p:spPr>
          <a:xfrm>
            <a:off x="1084478" y="1036930"/>
            <a:ext cx="1260043" cy="499262"/>
          </a:xfrm>
          <a:prstGeom prst="ellipse">
            <a:avLst/>
          </a:prstGeom>
          <a:solidFill>
            <a:srgbClr val="AB8B4B"/>
          </a:solidFill>
          <a:ln/>
        </p:spPr>
      </p:sp>
      <p:sp>
        <p:nvSpPr>
          <p:cNvPr id="4" name="Shape 2"/>
          <p:cNvSpPr/>
          <p:nvPr/>
        </p:nvSpPr>
        <p:spPr>
          <a:xfrm>
            <a:off x="1357884" y="822960"/>
            <a:ext cx="713232" cy="332842"/>
          </a:xfrm>
          <a:prstGeom prst="ellipse">
            <a:avLst/>
          </a:prstGeom>
          <a:solidFill>
            <a:srgbClr val="AB8B4B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23774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AB8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ISAIAH 51:1–9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77240" y="27432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6200"/>
              </a:lnSpc>
              <a:buNone/>
            </a:pPr>
            <a:r>
              <a:rPr lang="en-US" sz="8000" b="1" dirty="0">
                <a:solidFill>
                  <a:srgbClr val="F5F3E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LOOK TO</a:t>
            </a:r>
            <a:endParaRPr lang="en-US" sz="8000" dirty="0"/>
          </a:p>
          <a:p>
            <a:pPr marL="0" indent="0">
              <a:lnSpc>
                <a:spcPts val="6200"/>
              </a:lnSpc>
              <a:buNone/>
            </a:pPr>
            <a:r>
              <a:rPr lang="en-US" sz="8000" b="1" dirty="0">
                <a:solidFill>
                  <a:srgbClr val="F5F3E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ROCK</a:t>
            </a:r>
            <a:endParaRPr lang="en-US" sz="8000" dirty="0"/>
          </a:p>
        </p:txBody>
      </p:sp>
      <p:sp>
        <p:nvSpPr>
          <p:cNvPr id="7" name="Text 5"/>
          <p:cNvSpPr/>
          <p:nvPr/>
        </p:nvSpPr>
        <p:spPr>
          <a:xfrm>
            <a:off x="822960" y="52578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i="1" dirty="0">
                <a:solidFill>
                  <a:srgbClr val="C9C4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Looking to the Perfector</a:t>
            </a:r>
            <a:endParaRPr lang="en-US" sz="5400" dirty="0"/>
          </a:p>
        </p:txBody>
      </p:sp>
      <p:sp>
        <p:nvSpPr>
          <p:cNvPr id="8" name="Shape 6"/>
          <p:cNvSpPr/>
          <p:nvPr/>
        </p:nvSpPr>
        <p:spPr>
          <a:xfrm>
            <a:off x="822960" y="5120640"/>
            <a:ext cx="1280160" cy="0"/>
          </a:xfrm>
          <a:prstGeom prst="line">
            <a:avLst/>
          </a:prstGeom>
          <a:noFill/>
          <a:ln w="19050">
            <a:solidFill>
              <a:srgbClr val="AB8B4B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kern="0" spc="200" dirty="0">
                <a:solidFill>
                  <a:srgbClr val="AB8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B2A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Exile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5800" y="2039112"/>
            <a:ext cx="109728" cy="109728"/>
          </a:xfrm>
          <a:prstGeom prst="ellipse">
            <a:avLst/>
          </a:prstGeom>
          <a:solidFill>
            <a:srgbClr val="AB8B4B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1856232"/>
            <a:ext cx="56692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2B2A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Jerusalem and the temple </a:t>
            </a:r>
            <a:r>
              <a:rPr lang="en-US" sz="2800" dirty="0">
                <a:solidFill>
                  <a:srgbClr val="4A4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had been destroyed.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685800" y="2660904"/>
            <a:ext cx="109728" cy="109728"/>
          </a:xfrm>
          <a:prstGeom prst="ellipse">
            <a:avLst/>
          </a:prstGeom>
          <a:solidFill>
            <a:srgbClr val="AB8B4B"/>
          </a:solidFill>
          <a:ln/>
        </p:spPr>
      </p:sp>
      <p:sp>
        <p:nvSpPr>
          <p:cNvPr id="7" name="Text 5"/>
          <p:cNvSpPr/>
          <p:nvPr/>
        </p:nvSpPr>
        <p:spPr>
          <a:xfrm>
            <a:off x="960120" y="2478024"/>
            <a:ext cx="56692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2B2A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Judah </a:t>
            </a:r>
            <a:r>
              <a:rPr lang="en-US" sz="2800" dirty="0">
                <a:solidFill>
                  <a:srgbClr val="4A4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 taken captive to Babylon.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685800" y="3282696"/>
            <a:ext cx="109728" cy="109728"/>
          </a:xfrm>
          <a:prstGeom prst="ellipse">
            <a:avLst/>
          </a:prstGeom>
          <a:solidFill>
            <a:srgbClr val="AB8B4B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3099816"/>
            <a:ext cx="56692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2B2A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looked like </a:t>
            </a:r>
            <a:r>
              <a:rPr lang="en-US" sz="2800" dirty="0">
                <a:solidFill>
                  <a:srgbClr val="4A4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God's promises had failed.</a:t>
            </a:r>
            <a:endParaRPr lang="en-US" sz="2800" dirty="0"/>
          </a:p>
        </p:txBody>
      </p:sp>
      <p:sp>
        <p:nvSpPr>
          <p:cNvPr id="10" name="Shape 8"/>
          <p:cNvSpPr/>
          <p:nvPr/>
        </p:nvSpPr>
        <p:spPr>
          <a:xfrm>
            <a:off x="7315200" y="1737360"/>
            <a:ext cx="4206240" cy="3566160"/>
          </a:xfrm>
          <a:prstGeom prst="rect">
            <a:avLst/>
          </a:prstGeom>
          <a:solidFill>
            <a:srgbClr val="EDE9E2"/>
          </a:solidFill>
          <a:ln/>
        </p:spPr>
      </p:sp>
      <p:sp>
        <p:nvSpPr>
          <p:cNvPr id="11" name="Text 9"/>
          <p:cNvSpPr/>
          <p:nvPr/>
        </p:nvSpPr>
        <p:spPr>
          <a:xfrm>
            <a:off x="7635240" y="205740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kern="0" spc="200" dirty="0">
                <a:solidFill>
                  <a:srgbClr val="AB8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PEOPLE FELT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7635240" y="2514600"/>
            <a:ext cx="3657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i="1" dirty="0">
                <a:solidFill>
                  <a:srgbClr val="2B2A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Abandoned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7635240" y="3337560"/>
            <a:ext cx="3657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i="1" dirty="0">
                <a:solidFill>
                  <a:srgbClr val="2B2A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Cut off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7635240" y="4160520"/>
            <a:ext cx="3657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i="1" dirty="0">
                <a:solidFill>
                  <a:srgbClr val="2B2A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Shamed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45720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kern="0" spc="100" dirty="0">
                <a:solidFill>
                  <a:srgbClr val="75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ISAIAH 51:1-9  •  LOOK TO THE ROCK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11274552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800" dirty="0">
                <a:solidFill>
                  <a:srgbClr val="75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AB8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ISAIAH IS SPEAKING TO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2B2A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Audience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66928" y="160020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000" b="1" dirty="0">
                <a:solidFill>
                  <a:srgbClr val="AB8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960120" y="1965960"/>
            <a:ext cx="5943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000"/>
              </a:lnSpc>
              <a:buNone/>
            </a:pPr>
            <a:r>
              <a:rPr lang="en-US" sz="4000" i="1" dirty="0">
                <a:solidFill>
                  <a:srgbClr val="2B2A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who pursue righteousness</a:t>
            </a:r>
            <a:endParaRPr lang="en-US" sz="4000" dirty="0"/>
          </a:p>
          <a:p>
            <a:pPr marL="0" indent="0">
              <a:lnSpc>
                <a:spcPts val="3000"/>
              </a:lnSpc>
              <a:buNone/>
            </a:pPr>
            <a:r>
              <a:rPr lang="en-US" sz="4000" i="1" dirty="0">
                <a:solidFill>
                  <a:srgbClr val="2B2A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and who seek the Lord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960120" y="31546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5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Isaiah 51:1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42900" y="2066926"/>
            <a:ext cx="7429500" cy="401383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100"/>
              </a:lnSpc>
              <a:buNone/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7863840" y="1783080"/>
            <a:ext cx="3657600" cy="868680"/>
          </a:xfrm>
          <a:prstGeom prst="rect">
            <a:avLst/>
          </a:prstGeom>
          <a:solidFill>
            <a:srgbClr val="EDE9E2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8092440" y="1783080"/>
            <a:ext cx="32461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2B2A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Discouraged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7863840" y="2834640"/>
            <a:ext cx="3657600" cy="868680"/>
          </a:xfrm>
          <a:prstGeom prst="rect">
            <a:avLst/>
          </a:prstGeom>
          <a:solidFill>
            <a:srgbClr val="EDE9E2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8092440" y="2834640"/>
            <a:ext cx="32461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B2A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Mocked by their captors</a:t>
            </a:r>
            <a:endParaRPr lang="en-US" sz="3200" dirty="0"/>
          </a:p>
        </p:txBody>
      </p:sp>
      <p:sp>
        <p:nvSpPr>
          <p:cNvPr id="12" name="Shape 10"/>
          <p:cNvSpPr/>
          <p:nvPr/>
        </p:nvSpPr>
        <p:spPr>
          <a:xfrm>
            <a:off x="7863840" y="3886200"/>
            <a:ext cx="3657600" cy="868680"/>
          </a:xfrm>
          <a:prstGeom prst="rect">
            <a:avLst/>
          </a:prstGeom>
          <a:solidFill>
            <a:srgbClr val="EDE9E2"/>
          </a:solidFill>
          <a:ln/>
        </p:spPr>
      </p:sp>
      <p:sp>
        <p:nvSpPr>
          <p:cNvPr id="13" name="Text 11"/>
          <p:cNvSpPr/>
          <p:nvPr/>
        </p:nvSpPr>
        <p:spPr>
          <a:xfrm>
            <a:off x="8092440" y="3886200"/>
            <a:ext cx="32461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B2A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Wondering if God had forgotten Zion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45720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100" dirty="0">
                <a:solidFill>
                  <a:srgbClr val="75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ISAIAH 51:1-9  •  LOOK TO THE ROCK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274552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5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2B2A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149840" y="1051560"/>
            <a:ext cx="1234440" cy="452628"/>
          </a:xfrm>
          <a:prstGeom prst="ellipse">
            <a:avLst/>
          </a:prstGeom>
          <a:solidFill>
            <a:srgbClr val="AB8B4B"/>
          </a:solidFill>
          <a:ln/>
        </p:spPr>
      </p:sp>
      <p:sp>
        <p:nvSpPr>
          <p:cNvPr id="3" name="Shape 1"/>
          <p:cNvSpPr/>
          <p:nvPr/>
        </p:nvSpPr>
        <p:spPr>
          <a:xfrm>
            <a:off x="10330891" y="788213"/>
            <a:ext cx="872338" cy="345643"/>
          </a:xfrm>
          <a:prstGeom prst="ellipse">
            <a:avLst/>
          </a:prstGeom>
          <a:solidFill>
            <a:srgbClr val="AB8B4B"/>
          </a:solidFill>
          <a:ln/>
        </p:spPr>
      </p:sp>
      <p:sp>
        <p:nvSpPr>
          <p:cNvPr id="4" name="Shape 2"/>
          <p:cNvSpPr/>
          <p:nvPr/>
        </p:nvSpPr>
        <p:spPr>
          <a:xfrm>
            <a:off x="10520172" y="640080"/>
            <a:ext cx="493776" cy="230429"/>
          </a:xfrm>
          <a:prstGeom prst="ellipse">
            <a:avLst/>
          </a:prstGeom>
          <a:solidFill>
            <a:srgbClr val="AB8B4B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381728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kern="0" spc="200" dirty="0">
                <a:solidFill>
                  <a:srgbClr val="AB8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CALL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777240" y="1463040"/>
            <a:ext cx="868680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5000"/>
              </a:lnSpc>
              <a:buNone/>
            </a:pPr>
            <a:r>
              <a:rPr lang="en-US" sz="6600" b="1" dirty="0">
                <a:solidFill>
                  <a:srgbClr val="F5F3E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Get back</a:t>
            </a:r>
            <a:endParaRPr lang="en-US" sz="6600" dirty="0"/>
          </a:p>
          <a:p>
            <a:pPr marL="0" indent="0">
              <a:lnSpc>
                <a:spcPts val="5000"/>
              </a:lnSpc>
              <a:buNone/>
            </a:pPr>
            <a:r>
              <a:rPr lang="en-US" sz="6600" b="1" dirty="0">
                <a:solidFill>
                  <a:srgbClr val="F5F3E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 the Rock.</a:t>
            </a:r>
            <a:endParaRPr lang="en-US" sz="6600" dirty="0"/>
          </a:p>
        </p:txBody>
      </p:sp>
      <p:sp>
        <p:nvSpPr>
          <p:cNvPr id="7" name="Text 5"/>
          <p:cNvSpPr/>
          <p:nvPr/>
        </p:nvSpPr>
        <p:spPr>
          <a:xfrm>
            <a:off x="822960" y="3429000"/>
            <a:ext cx="7772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i="1" dirty="0">
                <a:solidFill>
                  <a:srgbClr val="C9C4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Those who pursue righteousness — look to the Rock</a:t>
            </a:r>
            <a:r>
              <a:rPr lang="en-US" sz="1600" i="1" dirty="0">
                <a:solidFill>
                  <a:srgbClr val="C9C4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822960" y="4160520"/>
            <a:ext cx="10515600" cy="18288"/>
          </a:xfrm>
          <a:prstGeom prst="rect">
            <a:avLst/>
          </a:prstGeom>
          <a:solidFill>
            <a:srgbClr val="45433D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4434840"/>
            <a:ext cx="89611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3600" b="1" dirty="0">
                <a:solidFill>
                  <a:srgbClr val="F5F3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Rock is Jesus Christ / God. </a:t>
            </a:r>
            <a:r>
              <a:rPr lang="en-US" sz="3600" dirty="0">
                <a:solidFill>
                  <a:srgbClr val="C9C4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is our point of reference as Christians — the way Moses pointed Israel back to the Rock in the book of Exodus.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45720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100" dirty="0">
                <a:solidFill>
                  <a:srgbClr val="9C97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ISAIAH 51:1-9  •  LOOK TO THE ROCK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1274552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C97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kern="0" spc="200" dirty="0">
                <a:solidFill>
                  <a:srgbClr val="AB8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ARE WE LOOKING AT?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AB8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 </a:t>
            </a:r>
            <a:r>
              <a:rPr lang="en-US" sz="2800" b="1" dirty="0">
                <a:solidFill>
                  <a:srgbClr val="2B2A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i="1" dirty="0">
                <a:solidFill>
                  <a:srgbClr val="4A4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Rock = God Himself. He's our foundation.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640080" y="2468880"/>
            <a:ext cx="3429000" cy="2834640"/>
          </a:xfrm>
          <a:prstGeom prst="rect">
            <a:avLst/>
          </a:prstGeom>
          <a:solidFill>
            <a:srgbClr val="EDE9E2"/>
          </a:solidFill>
          <a:ln/>
        </p:spPr>
        <p:txBody>
          <a:bodyPr/>
          <a:lstStyle/>
          <a:p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40080" y="2788920"/>
            <a:ext cx="34290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2800" i="1" dirty="0">
                <a:solidFill>
                  <a:srgbClr val="2B2A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“He is the Rock, his works are perfect.”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914400" y="4800600"/>
            <a:ext cx="2880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AB8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Deuteronomy 32:4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343400" y="2468880"/>
            <a:ext cx="3429000" cy="2834640"/>
          </a:xfrm>
          <a:prstGeom prst="rect">
            <a:avLst/>
          </a:prstGeom>
          <a:solidFill>
            <a:srgbClr val="EDE9E2"/>
          </a:solidFill>
          <a:ln/>
        </p:spPr>
      </p:sp>
      <p:sp>
        <p:nvSpPr>
          <p:cNvPr id="9" name="Text 7"/>
          <p:cNvSpPr/>
          <p:nvPr/>
        </p:nvSpPr>
        <p:spPr>
          <a:xfrm>
            <a:off x="4617720" y="2788920"/>
            <a:ext cx="288036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2800" i="1" dirty="0">
                <a:solidFill>
                  <a:srgbClr val="2B2A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“The Lord is my rock.”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4617720" y="4800600"/>
            <a:ext cx="2880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AB8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Psalm 18:2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8046720" y="2468880"/>
            <a:ext cx="3429000" cy="2834640"/>
          </a:xfrm>
          <a:prstGeom prst="rect">
            <a:avLst/>
          </a:prstGeom>
          <a:solidFill>
            <a:srgbClr val="EDE9E2"/>
          </a:solidFill>
          <a:ln/>
        </p:spPr>
      </p:sp>
      <p:sp>
        <p:nvSpPr>
          <p:cNvPr id="12" name="Text 10"/>
          <p:cNvSpPr/>
          <p:nvPr/>
        </p:nvSpPr>
        <p:spPr>
          <a:xfrm>
            <a:off x="8321040" y="2788920"/>
            <a:ext cx="288036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2800" i="1" dirty="0">
                <a:solidFill>
                  <a:srgbClr val="2B2A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“That Rock was Christ.”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8321040" y="4800600"/>
            <a:ext cx="2880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AB8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Corinthians 10:4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45720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kern="0" spc="100" dirty="0">
                <a:solidFill>
                  <a:srgbClr val="75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ISAIAH 51:1-9  •  LOOK TO THE ROCK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11274552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800" dirty="0">
                <a:solidFill>
                  <a:srgbClr val="75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9555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kern="0" spc="200" dirty="0">
                <a:solidFill>
                  <a:srgbClr val="AB8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ARE WE LOOKING AT?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40080" y="569595"/>
            <a:ext cx="9144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B2A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God's Character &amp; Promise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255395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i="1" dirty="0">
                <a:solidFill>
                  <a:srgbClr val="4A4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we “look to the Rock,” we're looking at three things: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640080" y="2032635"/>
            <a:ext cx="640080" cy="640080"/>
          </a:xfrm>
          <a:prstGeom prst="ellipse">
            <a:avLst/>
          </a:prstGeom>
          <a:solidFill>
            <a:srgbClr val="2B2A27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2032635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AB8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640080" y="2809875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B2A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Faithfulness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640080" y="3267075"/>
            <a:ext cx="3383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2800" dirty="0">
                <a:solidFill>
                  <a:srgbClr val="4A4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kept His promise to Abraham.</a:t>
            </a:r>
            <a:endParaRPr lang="en-US" sz="2800" dirty="0"/>
          </a:p>
        </p:txBody>
      </p:sp>
      <p:sp>
        <p:nvSpPr>
          <p:cNvPr id="9" name="Shape 7"/>
          <p:cNvSpPr/>
          <p:nvPr/>
        </p:nvSpPr>
        <p:spPr>
          <a:xfrm>
            <a:off x="4343400" y="2032635"/>
            <a:ext cx="640080" cy="640080"/>
          </a:xfrm>
          <a:prstGeom prst="ellipse">
            <a:avLst/>
          </a:prstGeom>
          <a:solidFill>
            <a:srgbClr val="2B2A27"/>
          </a:solidFill>
          <a:ln/>
        </p:spPr>
      </p:sp>
      <p:sp>
        <p:nvSpPr>
          <p:cNvPr id="10" name="Text 8"/>
          <p:cNvSpPr/>
          <p:nvPr/>
        </p:nvSpPr>
        <p:spPr>
          <a:xfrm>
            <a:off x="4343400" y="2032635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AB8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4343400" y="2809875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B2A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Power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4023360" y="3267075"/>
            <a:ext cx="3703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2800" dirty="0">
                <a:solidFill>
                  <a:srgbClr val="4A4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can make something from nothing.</a:t>
            </a:r>
            <a:endParaRPr lang="en-US" sz="2800" dirty="0"/>
          </a:p>
        </p:txBody>
      </p:sp>
      <p:sp>
        <p:nvSpPr>
          <p:cNvPr id="13" name="Shape 11"/>
          <p:cNvSpPr/>
          <p:nvPr/>
        </p:nvSpPr>
        <p:spPr>
          <a:xfrm>
            <a:off x="8046720" y="2032635"/>
            <a:ext cx="640080" cy="640080"/>
          </a:xfrm>
          <a:prstGeom prst="ellipse">
            <a:avLst/>
          </a:prstGeom>
          <a:solidFill>
            <a:srgbClr val="2B2A27"/>
          </a:solidFill>
          <a:ln/>
        </p:spPr>
      </p:sp>
      <p:sp>
        <p:nvSpPr>
          <p:cNvPr id="14" name="Text 12"/>
          <p:cNvSpPr/>
          <p:nvPr/>
        </p:nvSpPr>
        <p:spPr>
          <a:xfrm>
            <a:off x="8046720" y="2032635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AB8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8046720" y="2809875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B2A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Stability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8046720" y="3267075"/>
            <a:ext cx="3383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2800" dirty="0">
                <a:solidFill>
                  <a:srgbClr val="4A46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Rocks don't move. God doesn't change.</a:t>
            </a:r>
            <a:endParaRPr lang="en-US" sz="2800" dirty="0"/>
          </a:p>
        </p:txBody>
      </p:sp>
      <p:sp>
        <p:nvSpPr>
          <p:cNvPr id="17" name="Shape 15"/>
          <p:cNvSpPr/>
          <p:nvPr/>
        </p:nvSpPr>
        <p:spPr>
          <a:xfrm>
            <a:off x="640080" y="4638675"/>
            <a:ext cx="10881360" cy="1234440"/>
          </a:xfrm>
          <a:prstGeom prst="rect">
            <a:avLst/>
          </a:prstGeom>
          <a:solidFill>
            <a:srgbClr val="EDE9E2"/>
          </a:solidFill>
          <a:ln/>
        </p:spPr>
      </p:sp>
      <p:sp>
        <p:nvSpPr>
          <p:cNvPr id="18" name="Text 16"/>
          <p:cNvSpPr/>
          <p:nvPr/>
        </p:nvSpPr>
        <p:spPr>
          <a:xfrm>
            <a:off x="914400" y="4638675"/>
            <a:ext cx="103327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2800" b="1" dirty="0">
                <a:solidFill>
                  <a:srgbClr val="AB8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Malachi 3:6  </a:t>
            </a:r>
            <a:r>
              <a:rPr lang="en-US" sz="2800" i="1" dirty="0">
                <a:solidFill>
                  <a:srgbClr val="2B2A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“I the Lord do not change.”  </a:t>
            </a:r>
          </a:p>
          <a:p>
            <a:pPr marL="0" indent="0">
              <a:lnSpc>
                <a:spcPts val="2000"/>
              </a:lnSpc>
              <a:buNone/>
            </a:pPr>
            <a:endParaRPr lang="en-US" sz="2800" i="1" dirty="0">
              <a:solidFill>
                <a:srgbClr val="2B2A27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ts val="2000"/>
              </a:lnSpc>
              <a:buNone/>
            </a:pPr>
            <a:r>
              <a:rPr lang="en-US" sz="2800" b="1" dirty="0">
                <a:solidFill>
                  <a:srgbClr val="AB8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Hebrews 13:8  </a:t>
            </a:r>
            <a:r>
              <a:rPr lang="en-US" sz="2800" i="1" dirty="0">
                <a:solidFill>
                  <a:srgbClr val="2B2A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“Jesus Christ is the same yesterday and today and forever.”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457200" y="6147435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kern="0" spc="100" dirty="0">
                <a:solidFill>
                  <a:srgbClr val="75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ISAIAH 51:1-9  •  LOOK TO THE ROCK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11274552" y="6147435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800" dirty="0">
                <a:solidFill>
                  <a:srgbClr val="756F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2B2A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694654"/>
            <a:ext cx="1645920" cy="603504"/>
          </a:xfrm>
          <a:prstGeom prst="ellipse">
            <a:avLst/>
          </a:prstGeom>
          <a:solidFill>
            <a:srgbClr val="AB8B4B"/>
          </a:solidFill>
          <a:ln/>
        </p:spPr>
      </p:sp>
      <p:sp>
        <p:nvSpPr>
          <p:cNvPr id="3" name="Shape 1"/>
          <p:cNvSpPr/>
          <p:nvPr/>
        </p:nvSpPr>
        <p:spPr>
          <a:xfrm>
            <a:off x="1064361" y="411480"/>
            <a:ext cx="1163117" cy="460858"/>
          </a:xfrm>
          <a:prstGeom prst="ellipse">
            <a:avLst/>
          </a:prstGeom>
          <a:solidFill>
            <a:srgbClr val="AB8B4B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1316736" y="777240"/>
            <a:ext cx="658368" cy="307238"/>
          </a:xfrm>
          <a:prstGeom prst="ellipse">
            <a:avLst/>
          </a:prstGeom>
          <a:solidFill>
            <a:srgbClr val="AB8B4B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325880"/>
            <a:ext cx="1005840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4800"/>
              </a:lnSpc>
              <a:buNone/>
            </a:pPr>
            <a:r>
              <a:rPr lang="en-US" sz="5400" b="1" dirty="0">
                <a:solidFill>
                  <a:srgbClr val="F5F3E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Rocks don't move</a:t>
            </a:r>
            <a:endParaRPr lang="en-US" sz="5400" dirty="0"/>
          </a:p>
          <a:p>
            <a:pPr marL="0" indent="0">
              <a:lnSpc>
                <a:spcPts val="4800"/>
              </a:lnSpc>
              <a:buNone/>
            </a:pPr>
            <a:r>
              <a:rPr lang="en-US" sz="5400" b="1" dirty="0">
                <a:solidFill>
                  <a:srgbClr val="F5F3E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with the wind.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822960" y="3223260"/>
            <a:ext cx="8686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i="1" dirty="0">
                <a:solidFill>
                  <a:srgbClr val="C9C4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God doesn't change with culture, politics, or your mood</a:t>
            </a:r>
            <a:r>
              <a:rPr lang="en-US" sz="1700" i="1" dirty="0">
                <a:solidFill>
                  <a:srgbClr val="C9C4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777240" y="4231386"/>
            <a:ext cx="10515600" cy="18288"/>
          </a:xfrm>
          <a:prstGeom prst="rect">
            <a:avLst/>
          </a:prstGeom>
          <a:solidFill>
            <a:srgbClr val="45433D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4497705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C9C4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heavens vanish and earth wears out like a garment </a:t>
            </a:r>
            <a:r>
              <a:rPr lang="en-US" sz="3200" i="1" dirty="0">
                <a:solidFill>
                  <a:srgbClr val="AB8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(v.6)</a:t>
            </a:r>
            <a:r>
              <a:rPr lang="en-US" sz="3200" dirty="0">
                <a:solidFill>
                  <a:srgbClr val="C9C4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822960" y="5462016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i="1" dirty="0">
                <a:solidFill>
                  <a:srgbClr val="AB8B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Rock is still there.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45720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100" dirty="0">
                <a:solidFill>
                  <a:srgbClr val="9C97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ISAIAH 51:1-9  •  LOOK TO THE ROCK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1274552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C97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2A2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15B898-D192-C856-F4D7-E9DB75560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546F3B7E-6CC5-4152-C7FC-0465985F1757}"/>
              </a:ext>
            </a:extLst>
          </p:cNvPr>
          <p:cNvSpPr/>
          <p:nvPr/>
        </p:nvSpPr>
        <p:spPr>
          <a:xfrm>
            <a:off x="822960" y="1417320"/>
            <a:ext cx="1783080" cy="653796"/>
          </a:xfrm>
          <a:prstGeom prst="ellipse">
            <a:avLst/>
          </a:prstGeom>
          <a:solidFill>
            <a:srgbClr val="AB8B4B"/>
          </a:solidFill>
          <a:ln/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BFE2D02F-DD6B-8C3C-8AED-4CC90D5F7B87}"/>
              </a:ext>
            </a:extLst>
          </p:cNvPr>
          <p:cNvSpPr/>
          <p:nvPr/>
        </p:nvSpPr>
        <p:spPr>
          <a:xfrm>
            <a:off x="1084478" y="1036930"/>
            <a:ext cx="1260043" cy="499262"/>
          </a:xfrm>
          <a:prstGeom prst="ellipse">
            <a:avLst/>
          </a:prstGeom>
          <a:solidFill>
            <a:srgbClr val="AB8B4B"/>
          </a:solidFill>
          <a:ln/>
        </p:spPr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1D2B012B-F32B-D9B4-EC36-A172D9D2F87A}"/>
              </a:ext>
            </a:extLst>
          </p:cNvPr>
          <p:cNvSpPr/>
          <p:nvPr/>
        </p:nvSpPr>
        <p:spPr>
          <a:xfrm>
            <a:off x="1357884" y="822960"/>
            <a:ext cx="713232" cy="332842"/>
          </a:xfrm>
          <a:prstGeom prst="ellipse">
            <a:avLst/>
          </a:prstGeom>
          <a:solidFill>
            <a:srgbClr val="AB8B4B"/>
          </a:solidFill>
          <a:ln/>
        </p:spPr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91C280FF-686B-7F84-B94E-B6C6B5A4634D}"/>
              </a:ext>
            </a:extLst>
          </p:cNvPr>
          <p:cNvSpPr/>
          <p:nvPr/>
        </p:nvSpPr>
        <p:spPr>
          <a:xfrm>
            <a:off x="822960" y="23774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AB8B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ISAIAH 51:1–9</a:t>
            </a:r>
            <a:endParaRPr lang="en-US" sz="14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E0AACFBC-8CCA-CB9F-039D-5EE9185490E5}"/>
              </a:ext>
            </a:extLst>
          </p:cNvPr>
          <p:cNvSpPr/>
          <p:nvPr/>
        </p:nvSpPr>
        <p:spPr>
          <a:xfrm>
            <a:off x="777240" y="27432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6200"/>
              </a:lnSpc>
              <a:buNone/>
            </a:pPr>
            <a:r>
              <a:rPr lang="en-US" sz="8000" b="1" dirty="0">
                <a:solidFill>
                  <a:srgbClr val="F5F3E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LOOK TO</a:t>
            </a:r>
            <a:endParaRPr lang="en-US" sz="8000" dirty="0"/>
          </a:p>
          <a:p>
            <a:pPr marL="0" indent="0">
              <a:lnSpc>
                <a:spcPts val="6200"/>
              </a:lnSpc>
              <a:buNone/>
            </a:pPr>
            <a:r>
              <a:rPr lang="en-US" sz="8000" b="1" dirty="0">
                <a:solidFill>
                  <a:srgbClr val="F5F3E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ROCK</a:t>
            </a:r>
            <a:endParaRPr lang="en-US" sz="80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4943B6B9-FFB5-6906-64A5-C1A2B3F435E0}"/>
              </a:ext>
            </a:extLst>
          </p:cNvPr>
          <p:cNvSpPr/>
          <p:nvPr/>
        </p:nvSpPr>
        <p:spPr>
          <a:xfrm>
            <a:off x="822960" y="52578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i="1" dirty="0">
                <a:solidFill>
                  <a:srgbClr val="C9C4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Looking to the Perfector</a:t>
            </a:r>
            <a:endParaRPr lang="en-US" sz="400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C58C4E6F-1407-04A5-1438-57CF71AC1FCC}"/>
              </a:ext>
            </a:extLst>
          </p:cNvPr>
          <p:cNvSpPr/>
          <p:nvPr/>
        </p:nvSpPr>
        <p:spPr>
          <a:xfrm>
            <a:off x="822960" y="5120640"/>
            <a:ext cx="1280160" cy="0"/>
          </a:xfrm>
          <a:prstGeom prst="line">
            <a:avLst/>
          </a:prstGeom>
          <a:noFill/>
          <a:ln w="19050">
            <a:solidFill>
              <a:srgbClr val="AB8B4B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927776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356</Words>
  <Application>Microsoft Office PowerPoint</Application>
  <PresentationFormat>Widescreen</PresentationFormat>
  <Paragraphs>80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meshackmbithi90@gmail.com</cp:lastModifiedBy>
  <cp:revision>4</cp:revision>
  <dcterms:created xsi:type="dcterms:W3CDTF">2026-08-12T16:38:47Z</dcterms:created>
  <dcterms:modified xsi:type="dcterms:W3CDTF">2026-08-12T17:42:08Z</dcterms:modified>
</cp:coreProperties>
</file>