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5" r:id="rId1"/>
  </p:sldMasterIdLst>
  <p:notesMasterIdLst>
    <p:notesMasterId r:id="rId9"/>
  </p:notesMasterIdLst>
  <p:handoutMasterIdLst>
    <p:handoutMasterId r:id="rId10"/>
  </p:handoutMasterIdLst>
  <p:sldIdLst>
    <p:sldId id="256" r:id="rId2"/>
    <p:sldId id="318" r:id="rId3"/>
    <p:sldId id="340" r:id="rId4"/>
    <p:sldId id="342" r:id="rId5"/>
    <p:sldId id="341" r:id="rId6"/>
    <p:sldId id="323" r:id="rId7"/>
    <p:sldId id="336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7" userDrawn="1">
          <p15:clr>
            <a:srgbClr val="A4A3A4"/>
          </p15:clr>
        </p15:guide>
        <p15:guide id="2" pos="28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48F"/>
    <a:srgbClr val="000000"/>
    <a:srgbClr val="FF3399"/>
    <a:srgbClr val="FF0066"/>
    <a:srgbClr val="AF1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7"/>
    <p:restoredTop sz="89261"/>
  </p:normalViewPr>
  <p:slideViewPr>
    <p:cSldViewPr showGuides="1">
      <p:cViewPr varScale="1">
        <p:scale>
          <a:sx n="102" d="100"/>
          <a:sy n="102" d="100"/>
        </p:scale>
        <p:origin x="1062" y="114"/>
      </p:cViewPr>
      <p:guideLst>
        <p:guide orient="horz" pos="1647"/>
        <p:guide pos="2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2F8E73-7490-431C-A714-1D939AD08E16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8/9/2026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806E089-A776-40A2-BC23-907028B77A2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D2DF81-F937-47A2-8C03-43C8A7D11831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8/9/2026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537E95-8375-4677-A254-4D5B3EF73A6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/>
            <a:endParaRPr lang="en-US" altLang="en-US" dirty="0"/>
          </a:p>
        </p:txBody>
      </p:sp>
      <p:sp>
        <p:nvSpPr>
          <p:cNvPr id="21508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en-US" altLang="en-US" sz="1200" dirty="0"/>
              <a:t>4</a:t>
            </a:fld>
            <a:endParaRPr lang="en-US" alt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0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8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1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5" y="3778247"/>
            <a:ext cx="413375" cy="209550"/>
          </a:xfrm>
        </p:spPr>
        <p:txBody>
          <a:bodyPr/>
          <a:lstStyle/>
          <a:p>
            <a:pPr>
              <a:defRPr/>
            </a:pPr>
            <a:fld id="{7355E523-BF14-461E-85CB-2F6C30CDE6B6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300" y="2641599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001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2"/>
            <a:ext cx="7207249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1" y="781050"/>
            <a:ext cx="7579479" cy="2501901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19" indent="0">
              <a:buNone/>
              <a:defRPr sz="1200"/>
            </a:lvl2pPr>
            <a:lvl3pPr marL="685838" indent="0">
              <a:buNone/>
              <a:defRPr sz="1200"/>
            </a:lvl3pPr>
            <a:lvl4pPr marL="1028758" indent="0">
              <a:buNone/>
              <a:defRPr sz="1200"/>
            </a:lvl4pPr>
            <a:lvl5pPr marL="1371677" indent="0">
              <a:buNone/>
              <a:defRPr sz="1200"/>
            </a:lvl5pPr>
            <a:lvl6pPr marL="1714596" indent="0">
              <a:buNone/>
              <a:defRPr sz="1200"/>
            </a:lvl6pPr>
            <a:lvl7pPr marL="2057515" indent="0">
              <a:buNone/>
              <a:defRPr sz="1200"/>
            </a:lvl7pPr>
            <a:lvl8pPr marL="2400435" indent="0">
              <a:buNone/>
              <a:defRPr sz="1200"/>
            </a:lvl8pPr>
            <a:lvl9pPr marL="2743354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4"/>
            <a:ext cx="7207249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19" indent="0">
              <a:buNone/>
              <a:defRPr sz="900"/>
            </a:lvl2pPr>
            <a:lvl3pPr marL="685838" indent="0">
              <a:buNone/>
              <a:defRPr sz="750"/>
            </a:lvl3pPr>
            <a:lvl4pPr marL="1028758" indent="0">
              <a:buNone/>
              <a:defRPr sz="675"/>
            </a:lvl4pPr>
            <a:lvl5pPr marL="1371677" indent="0">
              <a:buNone/>
              <a:defRPr sz="675"/>
            </a:lvl5pPr>
            <a:lvl6pPr marL="1714596" indent="0">
              <a:buNone/>
              <a:defRPr sz="675"/>
            </a:lvl6pPr>
            <a:lvl7pPr marL="2057515" indent="0">
              <a:buNone/>
              <a:defRPr sz="675"/>
            </a:lvl7pPr>
            <a:lvl8pPr marL="2400435" indent="0">
              <a:buNone/>
              <a:defRPr sz="675"/>
            </a:lvl8pPr>
            <a:lvl9pPr marL="274335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57376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9725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8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1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19" indent="0">
              <a:buFontTx/>
              <a:buNone/>
              <a:defRPr/>
            </a:lvl2pPr>
            <a:lvl3pPr marL="685838" indent="0">
              <a:buFontTx/>
              <a:buNone/>
              <a:defRPr/>
            </a:lvl3pPr>
            <a:lvl4pPr marL="1028758" indent="0">
              <a:buFontTx/>
              <a:buNone/>
              <a:defRPr/>
            </a:lvl4pPr>
            <a:lvl5pPr marL="1371677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8948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05819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8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1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3001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49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64235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1EC572-BADD-4B78-8A87-EB5DC57D412F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919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7" y="736600"/>
            <a:ext cx="1418172" cy="3670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69706-88E2-46B7-B857-B6FEE00A8EB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147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938389" y="2244788"/>
            <a:ext cx="7586487" cy="247695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01605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29571" y="861372"/>
            <a:ext cx="7582958" cy="1241913"/>
          </a:xfrm>
        </p:spPr>
        <p:txBody>
          <a:bodyPr/>
          <a:lstStyle>
            <a:lvl1pPr>
              <a:defRPr sz="4890" b="1">
                <a:solidFill>
                  <a:schemeClr val="bg1">
                    <a:lumMod val="10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647848"/>
      </p:ext>
    </p:extLst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D3D3EF-1ABB-4347-809B-04F7279CA34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318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5"/>
            <a:ext cx="6119016" cy="1366885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1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5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7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9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51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4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35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E9F875-86BA-4DC6-B616-FD103ADDAC1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3" y="2782938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479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7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9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34FD5-8BE3-403A-BE4A-8A51F67BFD7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743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93900"/>
            <a:ext cx="3538728" cy="432196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19" indent="0">
              <a:buNone/>
              <a:defRPr sz="1500" b="1"/>
            </a:lvl2pPr>
            <a:lvl3pPr marL="685838" indent="0">
              <a:buNone/>
              <a:defRPr sz="1350" b="1"/>
            </a:lvl3pPr>
            <a:lvl4pPr marL="1028758" indent="0">
              <a:buNone/>
              <a:defRPr sz="1200" b="1"/>
            </a:lvl4pPr>
            <a:lvl5pPr marL="1371677" indent="0">
              <a:buNone/>
              <a:defRPr sz="1200" b="1"/>
            </a:lvl5pPr>
            <a:lvl6pPr marL="1714596" indent="0">
              <a:buNone/>
              <a:defRPr sz="1200" b="1"/>
            </a:lvl6pPr>
            <a:lvl7pPr marL="2057515" indent="0">
              <a:buNone/>
              <a:defRPr sz="1200" b="1"/>
            </a:lvl7pPr>
            <a:lvl8pPr marL="2400435" indent="0">
              <a:buNone/>
              <a:defRPr sz="1200" b="1"/>
            </a:lvl8pPr>
            <a:lvl9pPr marL="274335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1" y="2432448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6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19" indent="0">
              <a:buNone/>
              <a:defRPr sz="1500" b="1"/>
            </a:lvl2pPr>
            <a:lvl3pPr marL="685838" indent="0">
              <a:buNone/>
              <a:defRPr sz="1350" b="1"/>
            </a:lvl3pPr>
            <a:lvl4pPr marL="1028758" indent="0">
              <a:buNone/>
              <a:defRPr sz="1200" b="1"/>
            </a:lvl4pPr>
            <a:lvl5pPr marL="1371677" indent="0">
              <a:buNone/>
              <a:defRPr sz="1200" b="1"/>
            </a:lvl5pPr>
            <a:lvl6pPr marL="1714596" indent="0">
              <a:buNone/>
              <a:defRPr sz="1200" b="1"/>
            </a:lvl6pPr>
            <a:lvl7pPr marL="2057515" indent="0">
              <a:buNone/>
              <a:defRPr sz="1200" b="1"/>
            </a:lvl7pPr>
            <a:lvl8pPr marL="2400435" indent="0">
              <a:buNone/>
              <a:defRPr sz="1200" b="1"/>
            </a:lvl8pPr>
            <a:lvl9pPr marL="274335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8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CBEAFF-AC25-407D-B7BB-5394C2448E54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9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038E83-B1EE-4E5A-9B36-73F0372812E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62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357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0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600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19" indent="0">
              <a:buNone/>
              <a:defRPr sz="900"/>
            </a:lvl2pPr>
            <a:lvl3pPr marL="685838" indent="0">
              <a:buNone/>
              <a:defRPr sz="750"/>
            </a:lvl3pPr>
            <a:lvl4pPr marL="1028758" indent="0">
              <a:buNone/>
              <a:defRPr sz="675"/>
            </a:lvl4pPr>
            <a:lvl5pPr marL="1371677" indent="0">
              <a:buNone/>
              <a:defRPr sz="675"/>
            </a:lvl5pPr>
            <a:lvl6pPr marL="1714596" indent="0">
              <a:buNone/>
              <a:defRPr sz="675"/>
            </a:lvl6pPr>
            <a:lvl7pPr marL="2057515" indent="0">
              <a:buNone/>
              <a:defRPr sz="675"/>
            </a:lvl7pPr>
            <a:lvl8pPr marL="2400435" indent="0">
              <a:buNone/>
              <a:defRPr sz="675"/>
            </a:lvl8pPr>
            <a:lvl9pPr marL="274335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94600-6902-461D-B92B-AF55AE31D3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84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5" y="781051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19" indent="0">
              <a:buNone/>
              <a:defRPr sz="1200"/>
            </a:lvl2pPr>
            <a:lvl3pPr marL="685838" indent="0">
              <a:buNone/>
              <a:defRPr sz="1200"/>
            </a:lvl3pPr>
            <a:lvl4pPr marL="1028758" indent="0">
              <a:buNone/>
              <a:defRPr sz="1200"/>
            </a:lvl4pPr>
            <a:lvl5pPr marL="1371677" indent="0">
              <a:buNone/>
              <a:defRPr sz="1200"/>
            </a:lvl5pPr>
            <a:lvl6pPr marL="1714596" indent="0">
              <a:buNone/>
              <a:defRPr sz="1200"/>
            </a:lvl6pPr>
            <a:lvl7pPr marL="2057515" indent="0">
              <a:buNone/>
              <a:defRPr sz="1200"/>
            </a:lvl7pPr>
            <a:lvl8pPr marL="2400435" indent="0">
              <a:buNone/>
              <a:defRPr sz="1200"/>
            </a:lvl8pPr>
            <a:lvl9pPr marL="2743354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19" indent="0">
              <a:buNone/>
              <a:defRPr sz="900"/>
            </a:lvl2pPr>
            <a:lvl3pPr marL="685838" indent="0">
              <a:buNone/>
              <a:defRPr sz="750"/>
            </a:lvl3pPr>
            <a:lvl4pPr marL="1028758" indent="0">
              <a:buNone/>
              <a:defRPr sz="675"/>
            </a:lvl4pPr>
            <a:lvl5pPr marL="1371677" indent="0">
              <a:buNone/>
              <a:defRPr sz="675"/>
            </a:lvl5pPr>
            <a:lvl6pPr marL="1714596" indent="0">
              <a:buNone/>
              <a:defRPr sz="675"/>
            </a:lvl6pPr>
            <a:lvl7pPr marL="2057515" indent="0">
              <a:buNone/>
              <a:defRPr sz="675"/>
            </a:lvl7pPr>
            <a:lvl8pPr marL="2400435" indent="0">
              <a:buNone/>
              <a:defRPr sz="675"/>
            </a:lvl8pPr>
            <a:lvl9pPr marL="2743354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857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1" cy="5142160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2" y="1917700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7" y="4476750"/>
            <a:ext cx="407022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519FDAAB-8B42-416E-93E3-C1FDB7D7AA7D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25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</p:sldLayoutIdLst>
  <p:hf sldNum="0" hdr="0" ftr="0" dt="0"/>
  <p:txStyles>
    <p:titleStyle>
      <a:lvl1pPr algn="ctr" defTabSz="342919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25" indent="-214325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44" indent="-214325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63" indent="-214325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352" indent="-128595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272" indent="-128595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6056" indent="-171460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975" indent="-171460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894" indent="-171460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814" indent="-171460" algn="l" defTabSz="342919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9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8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8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7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6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5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35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54" algn="l" defTabSz="34291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/>
          </p:cNvSpPr>
          <p:nvPr>
            <p:ph type="ctrTitle"/>
          </p:nvPr>
        </p:nvSpPr>
        <p:spPr>
          <a:xfrm>
            <a:off x="1418594" y="-770887"/>
            <a:ext cx="6151245" cy="3428365"/>
          </a:xfrm>
        </p:spPr>
        <p:txBody>
          <a:bodyPr vert="horz" wrap="square" lIns="91440" tIns="45720" rIns="91440" bIns="45720" rtlCol="0" anchor="b" anchorCtr="0">
            <a:noAutofit/>
          </a:bodyPr>
          <a:lstStyle/>
          <a:p>
            <a:pPr eaLnBrk="1" hangingPunct="1"/>
            <a:br>
              <a:rPr lang="en-US" altLang="en-US" sz="4400" dirty="0">
                <a:solidFill>
                  <a:srgbClr val="FF3399"/>
                </a:solidFill>
                <a:latin typeface="Bookman Old Style" panose="02050604050505020204" pitchFamily="18" charset="0"/>
              </a:rPr>
            </a:br>
            <a:endParaRPr lang="en-US" altLang="en-US" sz="4400" dirty="0">
              <a:solidFill>
                <a:srgbClr val="FF33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6822" y="1962150"/>
            <a:ext cx="6233018" cy="2138045"/>
          </a:xfrm>
        </p:spPr>
        <p:txBody>
          <a:bodyPr vert="horz" wrap="square" lIns="91440" tIns="45720" rIns="91440" bIns="45720" numCol="1" rtlCol="0" anchor="t" anchorCtr="0" compatLnSpc="1">
            <a:normAutofit fontScale="825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altLang="en-US" sz="5200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n-US" altLang="en-US" sz="4800" dirty="0">
                <a:solidFill>
                  <a:srgbClr val="0070C0"/>
                </a:solidFill>
                <a:latin typeface="Bookman Old Style" panose="02050604050505020204" pitchFamily="18" charset="0"/>
              </a:rPr>
              <a:t>A.I.C Skyway, Nairobi</a:t>
            </a:r>
            <a:endParaRPr lang="en-US" altLang="en-US" sz="4800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4300" dirty="0">
                <a:latin typeface="Bookman Old Style" panose="02050604050505020204" pitchFamily="18" charset="0"/>
              </a:rPr>
              <a:t>Rev. Dominic Mulonzi.</a:t>
            </a:r>
          </a:p>
          <a:p>
            <a:pPr>
              <a:defRPr/>
            </a:pPr>
            <a:r>
              <a:rPr lang="en-US" altLang="en-US" sz="4300" b="1" dirty="0">
                <a:solidFill>
                  <a:srgbClr val="FF3399"/>
                </a:solidFill>
                <a:latin typeface="Bookman Old Style" panose="02050604050505020204" pitchFamily="18" charset="0"/>
              </a:rPr>
              <a:t>0712 097 870</a:t>
            </a:r>
          </a:p>
          <a:p>
            <a:pPr>
              <a:defRPr/>
            </a:pPr>
            <a:endParaRPr lang="en-US" altLang="en-US" sz="43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43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3700" dirty="0"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  <a:p>
            <a:pPr>
              <a:defRPr/>
            </a:pPr>
            <a:endParaRPr lang="en-US" altLang="en-US" sz="4000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47043" y="-13968"/>
            <a:ext cx="5368925" cy="1219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4000" dirty="0">
                <a:solidFill>
                  <a:schemeClr val="bg1"/>
                </a:solidFill>
                <a:latin typeface="Bookman Old Style" panose="02050604050505020204" pitchFamily="18" charset="0"/>
              </a:rPr>
              <a:t>SUNDAY SERMON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62A926-32BF-157E-0691-761A549A0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7768" y="1305316"/>
            <a:ext cx="551125" cy="5567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1458912" y="438150"/>
            <a:ext cx="6226175" cy="838200"/>
          </a:xfrm>
          <a:solidFill>
            <a:srgbClr val="FF3399"/>
          </a:solidFill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BIBLE READING</a:t>
            </a:r>
            <a:br>
              <a:rPr lang="en-US" altLang="en-US" dirty="0">
                <a:solidFill>
                  <a:schemeClr val="bg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045367" y="1064051"/>
            <a:ext cx="7053263" cy="3657600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latin typeface="Bookman Old Style" panose="02050604050505020204" pitchFamily="18" charset="0"/>
              </a:rPr>
              <a:t>1</a:t>
            </a:r>
            <a:r>
              <a:rPr lang="en-US" altLang="en-US" sz="12800" b="1" baseline="30000" dirty="0">
                <a:latin typeface="Bookman Old Style" panose="02050604050505020204" pitchFamily="18" charset="0"/>
              </a:rPr>
              <a:t>st</a:t>
            </a:r>
            <a:r>
              <a:rPr lang="en-US" altLang="en-US" sz="12800" b="1" dirty="0">
                <a:latin typeface="Bookman Old Style" panose="02050604050505020204" pitchFamily="18" charset="0"/>
              </a:rPr>
              <a:t> Reading: 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Romans </a:t>
            </a:r>
            <a:r>
              <a:rPr lang="en-US" altLang="en-US" sz="1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8</a:t>
            </a:r>
            <a:r>
              <a:rPr lang="en-US" altLang="en-US" sz="12800" dirty="0">
                <a:solidFill>
                  <a:srgbClr val="C00000"/>
                </a:solidFill>
                <a:latin typeface="Bookman Old Style" panose="02050604050505020204" pitchFamily="18" charset="0"/>
              </a:rPr>
              <a:t>: 31 – 39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dirty="0">
                <a:solidFill>
                  <a:srgbClr val="C00000"/>
                </a:solidFill>
                <a:latin typeface="Bookman Old Style" panose="02050604050505020204" pitchFamily="18" charset="0"/>
              </a:rPr>
              <a:t>       </a:t>
            </a:r>
            <a:endParaRPr lang="en-US" altLang="en-US" sz="12800" dirty="0"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latin typeface="Bookman Old Style" panose="02050604050505020204" pitchFamily="18" charset="0"/>
              </a:rPr>
              <a:t>2</a:t>
            </a:r>
            <a:r>
              <a:rPr lang="en-US" altLang="en-US" sz="12800" b="1" baseline="30000" dirty="0">
                <a:latin typeface="Bookman Old Style" panose="02050604050505020204" pitchFamily="18" charset="0"/>
              </a:rPr>
              <a:t>nd</a:t>
            </a:r>
            <a:r>
              <a:rPr lang="en-US" altLang="en-US" sz="12800" b="1" dirty="0">
                <a:latin typeface="Bookman Old Style" panose="02050604050505020204" pitchFamily="18" charset="0"/>
              </a:rPr>
              <a:t> Reading:</a:t>
            </a:r>
          </a:p>
          <a:p>
            <a:pPr algn="ctr" eaLnBrk="1" fontAlgn="auto" hangingPunct="1">
              <a:buNone/>
              <a:defRPr/>
            </a:pPr>
            <a:r>
              <a:rPr lang="en-US" altLang="en-US" sz="1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Genesis</a:t>
            </a:r>
            <a:r>
              <a:rPr lang="en-US" altLang="en-US" sz="128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en-US" altLang="en-US" sz="1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31</a:t>
            </a:r>
            <a:r>
              <a:rPr lang="en-US" altLang="en-US" sz="12800" dirty="0">
                <a:solidFill>
                  <a:srgbClr val="C00000"/>
                </a:solidFill>
                <a:latin typeface="Bookman Old Style" panose="02050604050505020204" pitchFamily="18" charset="0"/>
              </a:rPr>
              <a:t>: 38 – 42.</a:t>
            </a:r>
          </a:p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r>
              <a:rPr lang="en-US" altLang="en-US" sz="3900" b="1" dirty="0">
                <a:solidFill>
                  <a:srgbClr val="FF3399"/>
                </a:solidFill>
                <a:latin typeface="Bookman Old Style" panose="02050604050505020204" pitchFamily="18" charset="0"/>
              </a:rPr>
              <a:t>  </a:t>
            </a:r>
          </a:p>
          <a:p>
            <a:pPr algn="ctr" eaLnBrk="1" fontAlgn="auto" hangingPunct="1">
              <a:buNone/>
              <a:defRPr/>
            </a:pPr>
            <a:endParaRPr lang="en-US" altLang="en-US" sz="3600" b="1" dirty="0">
              <a:solidFill>
                <a:srgbClr val="FF3399"/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endParaRPr lang="en-US" alt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Bookman Old Style" panose="02050604050505020204" pitchFamily="18" charset="0"/>
            </a:endParaRPr>
          </a:p>
          <a:p>
            <a:pPr algn="ctr" eaLnBrk="1" fontAlgn="auto" hangingPunct="1">
              <a:buNone/>
              <a:defRPr/>
            </a:pPr>
            <a:endParaRPr lang="en-US" altLang="en-US" sz="2000" b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3200400" y="-85725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43E771-1385-6F6C-9C2D-5F62ADDEC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1176343" y="1047754"/>
            <a:ext cx="6443663" cy="314325"/>
          </a:xfrm>
        </p:spPr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>
              <a:defRPr/>
            </a:pP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</a:t>
            </a: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b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en-US" altLang="en-US" dirty="0">
                <a:solidFill>
                  <a:schemeClr val="tx1"/>
                </a:solidFill>
                <a:latin typeface="Bookman Old Style" panose="02050604050505020204" pitchFamily="18" charset="0"/>
              </a:rPr>
              <a:t>                    </a:t>
            </a:r>
            <a:b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Bookman Old Style" panose="02050604050505020204" pitchFamily="18" charset="0"/>
              </a:rPr>
            </a:br>
            <a:endParaRPr lang="en-US" altLang="en-US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idx="1"/>
          </p:nvPr>
        </p:nvSpPr>
        <p:spPr>
          <a:xfrm>
            <a:off x="838200" y="1047754"/>
            <a:ext cx="7259320" cy="3522980"/>
          </a:xfrm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 eaLnBrk="1" hangingPunct="1">
              <a:buFont typeface="Wingdings" panose="05000000000000000000" pitchFamily="2" charset="2"/>
              <a:buNone/>
            </a:pPr>
            <a:r>
              <a:rPr lang="en-US" altLang="en-US" sz="40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            </a:t>
            </a:r>
          </a:p>
          <a:p>
            <a:pPr algn="l" eaLnBrk="1" hangingPunct="1">
              <a:buFont typeface="Wingdings" panose="05000000000000000000" pitchFamily="2" charset="2"/>
              <a:buNone/>
            </a:pPr>
            <a:r>
              <a:rPr lang="en-US" altLang="en-US" sz="40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           WHEN GOD </a:t>
            </a:r>
          </a:p>
          <a:p>
            <a:pPr algn="l" eaLnBrk="1" hangingPunct="1">
              <a:buFont typeface="Wingdings" panose="05000000000000000000" pitchFamily="2" charset="2"/>
              <a:buNone/>
            </a:pPr>
            <a:r>
              <a:rPr lang="en-US" altLang="en-US" sz="40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                  </a:t>
            </a:r>
            <a:r>
              <a:rPr lang="en-US" altLang="en-US" sz="4000" b="1" dirty="0">
                <a:latin typeface="Bookman Old Style" panose="02050604050505020204" pitchFamily="18" charset="0"/>
              </a:rPr>
              <a:t>IS </a:t>
            </a:r>
            <a:endParaRPr lang="en-US" altLang="en-US" sz="4000" b="1" dirty="0">
              <a:solidFill>
                <a:srgbClr val="AC148F"/>
              </a:solidFill>
              <a:latin typeface="Bookman Old Style" panose="02050604050505020204" pitchFamily="18" charset="0"/>
            </a:endParaRPr>
          </a:p>
          <a:p>
            <a:pPr algn="l" eaLnBrk="1" hangingPunct="1">
              <a:buFont typeface="Wingdings" panose="05000000000000000000" pitchFamily="2" charset="2"/>
              <a:buNone/>
            </a:pPr>
            <a:r>
              <a:rPr lang="en-US" altLang="en-US" sz="4000" b="1" dirty="0">
                <a:solidFill>
                  <a:srgbClr val="AC148F"/>
                </a:solidFill>
                <a:latin typeface="Bookman Old Style" panose="02050604050505020204" pitchFamily="18" charset="0"/>
              </a:rPr>
              <a:t>              WITH US</a:t>
            </a:r>
            <a:endParaRPr lang="en-US" altLang="en-US" sz="44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 sz="4400" b="1" dirty="0">
              <a:solidFill>
                <a:srgbClr val="AC148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AutoShape 2"/>
          <p:cNvSpPr txBox="1">
            <a:spLocks noChangeArrowheads="1"/>
          </p:cNvSpPr>
          <p:nvPr/>
        </p:nvSpPr>
        <p:spPr bwMode="auto">
          <a:xfrm>
            <a:off x="3200400" y="-857250"/>
            <a:ext cx="2057400" cy="6858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</a:ln>
        </p:spPr>
        <p:txBody>
          <a:bodyPr anchor="b"/>
          <a:lstStyle/>
          <a:p>
            <a:pPr>
              <a:lnSpc>
                <a:spcPct val="90000"/>
              </a:lnSpc>
              <a:defRPr/>
            </a:pPr>
            <a:endParaRPr lang="en-US" sz="3600" b="1" kern="0" dirty="0">
              <a:latin typeface="Bookman Old Style" panose="02050604050505020204" pitchFamily="18" charset="0"/>
              <a:ea typeface="+mj-ea"/>
              <a:cs typeface="+mj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40774" y="287177"/>
            <a:ext cx="4114800" cy="9144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dirty="0">
                <a:latin typeface="Bookman Old Style" panose="02050604050505020204" pitchFamily="18" charset="0"/>
              </a:rPr>
              <a:t>TOPIC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A6BEA8-8272-4DA6-563E-C023B5CC0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774569" y="209550"/>
            <a:ext cx="7086600" cy="909955"/>
          </a:xfr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r>
              <a:rPr lang="en-US" altLang="en-US" b="1" u="sng" dirty="0">
                <a:solidFill>
                  <a:srgbClr val="0070C0"/>
                </a:solidFill>
                <a:latin typeface="Baskerville Old Face" panose="02020602080505020303" pitchFamily="18" charset="0"/>
              </a:rPr>
              <a:t>INTRODUCTION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895350"/>
            <a:ext cx="7828280" cy="4675505"/>
          </a:xfrm>
        </p:spPr>
        <p:txBody>
          <a:bodyPr vert="horz" wrap="square" lIns="91440" tIns="45720" rIns="91440" bIns="45720" numCol="1" rtlCol="0" anchor="t" anchorCtr="0" compatLnSpc="1"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en-US" sz="2300" b="1" dirty="0">
                <a:solidFill>
                  <a:srgbClr val="C00000"/>
                </a:solidFill>
                <a:latin typeface="Baskerville Old Face" panose="02020602080505020303" pitchFamily="18" charset="0"/>
              </a:rPr>
              <a:t>Genesis 31: 38 - 42</a:t>
            </a: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 </a:t>
            </a:r>
            <a:r>
              <a:rPr lang="en-US" altLang="en-US" sz="2300" b="1" dirty="0">
                <a:latin typeface="Baskerville Old Face" panose="02020602080505020303" pitchFamily="18" charset="0"/>
              </a:rPr>
              <a:t>highlights Jacob’s 20 years of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en-US" sz="2300" b="1" dirty="0">
                <a:latin typeface="Baskerville Old Face" panose="02020602080505020303" pitchFamily="18" charset="0"/>
              </a:rPr>
              <a:t>      hard labor and </a:t>
            </a:r>
            <a:r>
              <a:rPr lang="en-US" altLang="en-US" sz="2300" b="1" dirty="0">
                <a:solidFill>
                  <a:srgbClr val="AC148F"/>
                </a:solidFill>
                <a:latin typeface="Baskerville Old Face" panose="02020602080505020303" pitchFamily="18" charset="0"/>
              </a:rPr>
              <a:t>faithfulness </a:t>
            </a:r>
            <a:r>
              <a:rPr lang="en-US" altLang="en-US" sz="2300" b="1" dirty="0">
                <a:latin typeface="Baskerville Old Face" panose="02020602080505020303" pitchFamily="18" charset="0"/>
              </a:rPr>
              <a:t>in Laban’s Vineyard</a:t>
            </a: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.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en-US" altLang="en-US" sz="2300" b="1" dirty="0">
              <a:solidFill>
                <a:srgbClr val="7030A0"/>
              </a:solidFill>
              <a:latin typeface="Baskerville Old Face" panose="02020602080505020303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 It also discloses </a:t>
            </a:r>
            <a:r>
              <a:rPr lang="en-US" altLang="en-US" sz="2300" b="1" dirty="0">
                <a:latin typeface="Baskerville Old Face" panose="02020602080505020303" pitchFamily="18" charset="0"/>
              </a:rPr>
              <a:t>Laban’s harsh/cruel</a:t>
            </a: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 treatment </a:t>
            </a:r>
            <a:r>
              <a:rPr lang="en-US" altLang="en-US" sz="2300" b="1" dirty="0">
                <a:latin typeface="Baskerville Old Face" panose="02020602080505020303" pitchFamily="18" charset="0"/>
              </a:rPr>
              <a:t>and</a:t>
            </a:r>
            <a:endParaRPr lang="en-US" altLang="en-US" sz="2300" b="1" dirty="0">
              <a:solidFill>
                <a:srgbClr val="7030A0"/>
              </a:solidFill>
              <a:latin typeface="Baskerville Old Face" panose="02020602080505020303" pitchFamily="18" charset="0"/>
            </a:endParaRPr>
          </a:p>
          <a:p>
            <a:pPr marL="0" indent="0">
              <a:lnSpc>
                <a:spcPct val="60000"/>
              </a:lnSpc>
              <a:buNone/>
              <a:defRPr/>
            </a:pP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      </a:t>
            </a:r>
            <a:r>
              <a:rPr lang="en-US" altLang="en-US" sz="2300" b="1" dirty="0">
                <a:latin typeface="Baskerville Old Face" panose="02020602080505020303" pitchFamily="18" charset="0"/>
              </a:rPr>
              <a:t>envey </a:t>
            </a: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towards Jacob.</a:t>
            </a:r>
          </a:p>
          <a:p>
            <a:pPr marL="0" indent="0">
              <a:lnSpc>
                <a:spcPct val="60000"/>
              </a:lnSpc>
              <a:buNone/>
              <a:defRPr/>
            </a:pPr>
            <a:endParaRPr lang="en-US" altLang="en-US" sz="2300" b="1" dirty="0">
              <a:solidFill>
                <a:srgbClr val="7030A0"/>
              </a:solidFill>
              <a:latin typeface="Baskerville Old Face" panose="02020602080505020303" pitchFamily="18" charset="0"/>
            </a:endParaRPr>
          </a:p>
          <a:p>
            <a:pPr>
              <a:lnSpc>
                <a:spcPct val="70000"/>
              </a:lnSpc>
              <a:buFont typeface="Wingdings" panose="05000000000000000000" charset="0"/>
              <a:buChar char="v"/>
              <a:defRPr/>
            </a:pPr>
            <a:r>
              <a:rPr lang="en-US" altLang="en-US" sz="2300" b="1" dirty="0">
                <a:solidFill>
                  <a:srgbClr val="C00000"/>
                </a:solidFill>
                <a:latin typeface="Baskerville Old Face" panose="02020602080505020303" pitchFamily="18" charset="0"/>
              </a:rPr>
              <a:t>  </a:t>
            </a:r>
            <a:r>
              <a:rPr lang="en-US" altLang="en-US" sz="2300" b="1" dirty="0">
                <a:solidFill>
                  <a:srgbClr val="FF0066"/>
                </a:solidFill>
                <a:latin typeface="Baskerville Old Face" panose="02020602080505020303" pitchFamily="18" charset="0"/>
              </a:rPr>
              <a:t>Good News</a:t>
            </a:r>
            <a:r>
              <a:rPr lang="en-US" altLang="en-US" sz="2300" b="1" dirty="0">
                <a:solidFill>
                  <a:srgbClr val="7030A0"/>
                </a:solidFill>
                <a:latin typeface="Baskerville Old Face" panose="02020602080505020303" pitchFamily="18" charset="0"/>
              </a:rPr>
              <a:t>:  </a:t>
            </a:r>
            <a:r>
              <a:rPr lang="en-US" altLang="en-US" sz="2300" b="1" dirty="0">
                <a:solidFill>
                  <a:srgbClr val="0070C0"/>
                </a:solidFill>
                <a:latin typeface="Baskerville Old Face" panose="02020602080505020303" pitchFamily="18" charset="0"/>
              </a:rPr>
              <a:t>God was with Jacob.</a:t>
            </a:r>
            <a:r>
              <a:rPr lang="en-US" sz="2300" b="1" dirty="0">
                <a:solidFill>
                  <a:srgbClr val="AC148F"/>
                </a:solidFill>
                <a:latin typeface="Baskerville Old Face" panose="02020602080505020303" pitchFamily="18" charset="0"/>
              </a:rPr>
              <a:t> </a:t>
            </a:r>
            <a:r>
              <a:rPr lang="en-US" sz="2300" b="1" dirty="0">
                <a:solidFill>
                  <a:srgbClr val="C00000"/>
                </a:solidFill>
                <a:latin typeface="Baskerville Old Face" panose="02020602080505020303" pitchFamily="18" charset="0"/>
                <a:sym typeface="+mn-ea"/>
              </a:rPr>
              <a:t>Gen. 31: 42</a:t>
            </a:r>
            <a:r>
              <a:rPr lang="en-US" sz="2300" dirty="0">
                <a:latin typeface="Baskerville Old Face" panose="02020602080505020303" pitchFamily="18" charset="0"/>
                <a:sym typeface="+mn-ea"/>
              </a:rPr>
              <a:t> </a:t>
            </a:r>
            <a:endParaRPr lang="en-US" sz="2300" b="1" dirty="0">
              <a:solidFill>
                <a:srgbClr val="AC148F"/>
              </a:solidFill>
              <a:latin typeface="Baskerville Old Face" panose="02020602080505020303" pitchFamily="18" charset="0"/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US" sz="2300" dirty="0">
                <a:latin typeface="Baskerville Old Face" panose="02020602080505020303" pitchFamily="18" charset="0"/>
              </a:rPr>
              <a:t>                               “If the God of my Fathers, the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US" sz="2300" dirty="0">
                <a:latin typeface="Baskerville Old Face" panose="02020602080505020303" pitchFamily="18" charset="0"/>
              </a:rPr>
              <a:t>                                God of Abraham and Isaac </a:t>
            </a:r>
            <a:r>
              <a:rPr lang="en-US" sz="23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had   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US" sz="2300" b="1" dirty="0">
                <a:solidFill>
                  <a:srgbClr val="FF0000"/>
                </a:solidFill>
                <a:latin typeface="Baskerville Old Face" panose="02020602080505020303" pitchFamily="18" charset="0"/>
              </a:rPr>
              <a:t>                                       not been with me</a:t>
            </a:r>
            <a:r>
              <a:rPr lang="en-US" sz="2300" dirty="0">
                <a:latin typeface="Baskerville Old Face" panose="02020602080505020303" pitchFamily="18" charset="0"/>
              </a:rPr>
              <a:t> </a:t>
            </a:r>
            <a:r>
              <a:rPr lang="en-US" sz="2300" dirty="0">
                <a:solidFill>
                  <a:srgbClr val="000000"/>
                </a:solidFill>
                <a:latin typeface="Baskerville Old Face" panose="02020602080505020303" pitchFamily="18" charset="0"/>
              </a:rPr>
              <a:t>........”</a:t>
            </a:r>
            <a:r>
              <a:rPr lang="en-US" sz="2300" dirty="0">
                <a:latin typeface="Baskerville Old Face" panose="02020602080505020303" pitchFamily="18" charset="0"/>
              </a:rPr>
              <a:t>    </a:t>
            </a:r>
            <a:r>
              <a:rPr lang="en-US" sz="2300" b="1" dirty="0">
                <a:latin typeface="Baskerville Old Face" panose="02020602080505020303" pitchFamily="18" charset="0"/>
              </a:rPr>
              <a:t> </a:t>
            </a:r>
          </a:p>
          <a:p>
            <a:pPr marL="0" indent="0">
              <a:lnSpc>
                <a:spcPct val="70000"/>
              </a:lnSpc>
              <a:buNone/>
              <a:defRPr/>
            </a:pPr>
            <a:endParaRPr lang="en-US" b="1" dirty="0">
              <a:latin typeface="Baskerville Old Face" panose="02020602080505020303" pitchFamily="18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n-US" b="1" dirty="0">
                <a:latin typeface="Baskerville Old Face" panose="02020602080505020303" pitchFamily="18" charset="0"/>
              </a:rPr>
              <a:t>                 </a:t>
            </a:r>
          </a:p>
          <a:p>
            <a:pPr marL="0" indent="0">
              <a:buNone/>
              <a:defRPr/>
            </a:pPr>
            <a:endParaRPr lang="en-US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dirty="0"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r>
              <a:rPr lang="en-US" dirty="0"/>
              <a:t>  </a:t>
            </a:r>
          </a:p>
          <a:p>
            <a:pPr>
              <a:defRPr/>
            </a:pPr>
            <a:endParaRPr lang="en-US" dirty="0"/>
          </a:p>
          <a:p>
            <a:pPr marL="0" indent="0">
              <a:buNone/>
              <a:defRPr/>
            </a:pPr>
            <a:r>
              <a:rPr lang="en-US" dirty="0"/>
              <a:t> </a:t>
            </a:r>
          </a:p>
          <a:p>
            <a:pPr marL="0" indent="0">
              <a:buNone/>
              <a:defRPr/>
            </a:pPr>
            <a:r>
              <a:rPr lang="en-US" dirty="0"/>
              <a:t>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1B9506-FE90-C031-D21E-0BB5AF59E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/>
          </p:cNvSpPr>
          <p:nvPr>
            <p:ph type="title"/>
          </p:nvPr>
        </p:nvSpPr>
        <p:spPr>
          <a:xfrm>
            <a:off x="881062" y="361950"/>
            <a:ext cx="7381875" cy="685800"/>
          </a:xfr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eaLnBrk="1" hangingPunct="1"/>
            <a:r>
              <a:rPr lang="en-US" altLang="en-US" sz="3600" b="1" u="sng" dirty="0">
                <a:solidFill>
                  <a:srgbClr val="FF0066"/>
                </a:solidFill>
                <a:latin typeface="Baskerville Old Face" panose="02020602080505020303" pitchFamily="18" charset="0"/>
                <a:ea typeface="+mn-ea"/>
                <a:cs typeface="Baskerville Old Face" panose="02020602080505020303" pitchFamily="18" charset="0"/>
                <a:sym typeface="+mn-ea"/>
              </a:rPr>
              <a:t>KEY LESSONS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19150"/>
            <a:ext cx="7893051" cy="46323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indent="0">
              <a:lnSpc>
                <a:spcPct val="40000"/>
              </a:lnSpc>
              <a:buNone/>
              <a:defRPr/>
            </a:pPr>
            <a:r>
              <a:rPr lang="en-US" altLang="en-US" sz="2400" b="1" dirty="0">
                <a:latin typeface="Bookman Old Style" panose="02050604050505020204" pitchFamily="18" charset="0"/>
              </a:rPr>
              <a:t>      </a:t>
            </a:r>
          </a:p>
          <a:p>
            <a:pPr marL="0" indent="0">
              <a:lnSpc>
                <a:spcPct val="10000"/>
              </a:lnSpc>
              <a:buNone/>
              <a:defRPr/>
            </a:pPr>
            <a:r>
              <a:rPr lang="en-US" altLang="en-US" sz="2400" b="1" dirty="0">
                <a:latin typeface="Bookman Old Style" panose="02050604050505020204" pitchFamily="18" charset="0"/>
              </a:rPr>
              <a:t>  </a:t>
            </a:r>
            <a:r>
              <a:rPr lang="en-US" altLang="en-U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</a:t>
            </a:r>
            <a:r>
              <a:rPr lang="en-US" altLang="en-US" sz="24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When God is with us;</a:t>
            </a:r>
            <a:endParaRPr lang="en-US" altLang="en-US" sz="2400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sz="2400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sz="2400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latin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sz="2400" b="1" dirty="0">
                <a:solidFill>
                  <a:srgbClr val="FF0000"/>
                </a:solidFill>
                <a:latin typeface="Baskerville Old Face" panose="02020602080505020303" pitchFamily="18" charset="0"/>
                <a:sym typeface="+mn-ea"/>
              </a:rPr>
              <a:t>  1.</a:t>
            </a:r>
            <a:r>
              <a:rPr lang="en-US" sz="2400" b="1" dirty="0">
                <a:latin typeface="Baskerville Old Face" panose="02020602080505020303" pitchFamily="18" charset="0"/>
                <a:sym typeface="+mn-ea"/>
              </a:rPr>
              <a:t> Protection and Victory are guaranteed. </a:t>
            </a: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latin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latin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sz="2400" b="1" dirty="0">
                <a:latin typeface="Baskerville Old Face" panose="02020602080505020303" pitchFamily="18" charset="0"/>
                <a:sym typeface="+mn-ea"/>
              </a:rPr>
              <a:t>                  </a:t>
            </a:r>
            <a:r>
              <a:rPr lang="en-US" sz="2400" b="1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Gen. 31: 29,  Rom.8: 37</a:t>
            </a: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solidFill>
                <a:srgbClr val="0070C0"/>
              </a:solidFill>
              <a:latin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latin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latin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sz="2400" b="1" dirty="0">
                <a:latin typeface="Baskerville Old Face" panose="02020602080505020303" pitchFamily="18" charset="0"/>
                <a:sym typeface="+mn-ea"/>
              </a:rPr>
              <a:t> </a:t>
            </a:r>
          </a:p>
          <a:p>
            <a:pPr marL="0" indent="0">
              <a:lnSpc>
                <a:spcPct val="10000"/>
              </a:lnSpc>
              <a:buNone/>
              <a:defRPr/>
            </a:pPr>
            <a:r>
              <a:rPr lang="en-US" sz="2400" b="1" dirty="0">
                <a:solidFill>
                  <a:srgbClr val="FF0066"/>
                </a:solidFill>
                <a:latin typeface="Baskerville Old Face" panose="02020602080505020303" pitchFamily="18" charset="0"/>
                <a:sym typeface="+mn-ea"/>
              </a:rPr>
              <a:t>  2</a:t>
            </a:r>
            <a:r>
              <a:rPr lang="en-US" sz="2400" b="1" dirty="0">
                <a:latin typeface="Baskerville Old Face" panose="02020602080505020303" pitchFamily="18" charset="0"/>
                <a:sym typeface="+mn-ea"/>
              </a:rPr>
              <a:t>.  Justice is Served.   </a:t>
            </a:r>
            <a:r>
              <a:rPr lang="en-US" sz="2400" dirty="0">
                <a:solidFill>
                  <a:srgbClr val="AC148F"/>
                </a:solidFill>
                <a:latin typeface="Baskerville Old Face" panose="02020602080505020303" pitchFamily="18" charset="0"/>
                <a:sym typeface="+mn-ea"/>
              </a:rPr>
              <a:t>Gen. 31: 43 - 44</a:t>
            </a:r>
            <a:r>
              <a:rPr lang="en-US" sz="2400" dirty="0">
                <a:latin typeface="Baskerville Old Face" panose="02020602080505020303" pitchFamily="18" charset="0"/>
                <a:sym typeface="+mn-ea"/>
              </a:rPr>
              <a:t> ...</a:t>
            </a:r>
            <a:r>
              <a:rPr lang="en-US" sz="2400" dirty="0">
                <a:solidFill>
                  <a:srgbClr val="0070C0"/>
                </a:solidFill>
                <a:latin typeface="Baskerville Old Face" panose="02020602080505020303" pitchFamily="18" charset="0"/>
                <a:sym typeface="+mn-ea"/>
              </a:rPr>
              <a:t>I am ready</a:t>
            </a:r>
            <a:r>
              <a:rPr lang="en-US" sz="2400" dirty="0">
                <a:latin typeface="Baskerville Old Face" panose="02020602080505020303" pitchFamily="18" charset="0"/>
                <a:sym typeface="+mn-ea"/>
              </a:rPr>
              <a:t>...</a:t>
            </a:r>
          </a:p>
          <a:p>
            <a:pPr marL="0" indent="0">
              <a:lnSpc>
                <a:spcPct val="10000"/>
              </a:lnSpc>
              <a:buNone/>
              <a:defRPr/>
            </a:pPr>
            <a:endParaRPr lang="en-US" altLang="en-US" sz="2400" i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10000"/>
              </a:lnSpc>
              <a:buNone/>
              <a:defRPr/>
            </a:pPr>
            <a:r>
              <a:rPr lang="en-US" sz="2400" b="1" i="1" dirty="0">
                <a:latin typeface="Baskerville Old Face" panose="02020602080505020303" pitchFamily="18" charset="0"/>
                <a:sym typeface="+mn-ea"/>
              </a:rPr>
              <a:t>                    </a:t>
            </a:r>
            <a:r>
              <a:rPr lang="en-US" altLang="en-US" sz="2400" b="1" i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Deut. 32 : 40 - 41,  </a:t>
            </a:r>
            <a:r>
              <a:rPr lang="en-US" altLang="en-US" sz="2400" b="1" i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Heb. 6: 10</a:t>
            </a:r>
            <a:endParaRPr lang="en-US" altLang="en-US" sz="2400" b="1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sz="2400" b="1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sz="2400" b="1" dirty="0">
              <a:solidFill>
                <a:srgbClr val="C00000"/>
              </a:solidFill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0"/>
              </a:lnSpc>
              <a:buNone/>
              <a:defRPr/>
            </a:pPr>
            <a:r>
              <a:rPr lang="en-US" altLang="en-US" sz="24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</a:t>
            </a:r>
            <a:endParaRPr lang="en-US" altLang="en-US" sz="2400" b="1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 algn="ctr">
              <a:lnSpc>
                <a:spcPct val="0"/>
              </a:lnSpc>
              <a:buNone/>
              <a:defRPr/>
            </a:pPr>
            <a:endParaRPr lang="en-US" altLang="en-US" sz="2400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sz="2400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altLang="en-US" sz="2400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  </a:t>
            </a:r>
            <a:r>
              <a:rPr lang="en-US" altLang="en-US" sz="24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3</a:t>
            </a:r>
            <a:r>
              <a:rPr lang="en-US" altLang="en-US" sz="2400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.  We will not go home empty handed</a:t>
            </a:r>
            <a:r>
              <a:rPr lang="en-US" altLang="en-US" sz="24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.  Gen. 32: 42</a:t>
            </a: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altLang="en-US" sz="2400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</a:t>
            </a: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sz="2400" b="1" dirty="0">
              <a:solidFill>
                <a:srgbClr val="C0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altLang="en-US" sz="24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      Rom. 8: 32, ....... </a:t>
            </a:r>
            <a:r>
              <a:rPr lang="en-US" altLang="en-US" sz="2400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will he not give us all things</a:t>
            </a:r>
            <a:r>
              <a:rPr lang="en-US" altLang="en-US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.</a:t>
            </a: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altLang="en-US" b="1" dirty="0"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</a:p>
          <a:p>
            <a:pPr marL="0" indent="0">
              <a:lnSpc>
                <a:spcPct val="0"/>
              </a:lnSpc>
              <a:buNone/>
              <a:defRPr/>
            </a:pPr>
            <a:endParaRPr lang="en-US" altLang="en-US" b="1" dirty="0"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0"/>
              </a:lnSpc>
              <a:buNone/>
              <a:defRPr/>
            </a:pPr>
            <a:r>
              <a:rPr lang="en-US" altLang="en-US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   </a:t>
            </a:r>
            <a:r>
              <a:rPr lang="en-US" altLang="en-US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 </a:t>
            </a:r>
            <a:endParaRPr lang="en-US" altLang="en-US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29DA94-6825-C528-881E-8D9CE9578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990600" y="285750"/>
            <a:ext cx="6798945" cy="708660"/>
          </a:xfr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eaLnBrk="1" hangingPunct="1"/>
            <a:r>
              <a:rPr lang="en-US" altLang="en-US" b="1" u="sng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323" y="1089027"/>
            <a:ext cx="7839075" cy="4202431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 marL="0" indent="0" algn="ctr">
              <a:lnSpc>
                <a:spcPct val="70000"/>
              </a:lnSpc>
              <a:buNone/>
              <a:defRPr/>
            </a:pPr>
            <a:r>
              <a:rPr lang="en-US" altLang="en-US" sz="12800" b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When God is with us / Jesus is on our side,</a:t>
            </a:r>
          </a:p>
          <a:p>
            <a:pPr marL="0" indent="0" algn="ctr">
              <a:lnSpc>
                <a:spcPct val="70000"/>
              </a:lnSpc>
              <a:buNone/>
              <a:defRPr/>
            </a:pPr>
            <a:endParaRPr lang="en-US" altLang="en-US" sz="11200" b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>
              <a:lnSpc>
                <a:spcPct val="70000"/>
              </a:lnSpc>
              <a:defRPr/>
            </a:pPr>
            <a:endParaRPr lang="en-US" altLang="en-US" sz="11200" b="1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endParaRPr lang="en-US" altLang="en-US" sz="11200" dirty="0"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buNone/>
              <a:defRPr/>
            </a:pPr>
            <a:r>
              <a:rPr lang="en-US" altLang="en-US" sz="11200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</a:t>
            </a:r>
            <a:r>
              <a:rPr lang="en-US" altLang="en-US" sz="12800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Nothing </a:t>
            </a:r>
            <a:r>
              <a:rPr lang="en-US" altLang="en-US" sz="12800" b="1" dirty="0">
                <a:solidFill>
                  <a:srgbClr val="C0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Can</a:t>
            </a:r>
            <a:r>
              <a:rPr lang="en-US" altLang="en-US" sz="12800" b="1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/</a:t>
            </a:r>
            <a:r>
              <a:rPr lang="en-US" altLang="en-US" sz="12800" b="1" dirty="0">
                <a:solidFill>
                  <a:srgbClr val="FF3399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will </a:t>
            </a:r>
            <a:r>
              <a:rPr lang="en-US" altLang="en-US" sz="12800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separate us from Him. </a:t>
            </a:r>
          </a:p>
          <a:p>
            <a:pPr marL="0" indent="0">
              <a:buNone/>
              <a:defRPr/>
            </a:pPr>
            <a:r>
              <a:rPr lang="en-US" altLang="en-US" sz="12800" dirty="0"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   </a:t>
            </a:r>
            <a:r>
              <a:rPr lang="en-US" altLang="en-US" sz="12800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Romans. 8: 38 ..... </a:t>
            </a:r>
            <a:r>
              <a:rPr lang="en-US" altLang="en-US" sz="128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I am Certain</a:t>
            </a:r>
            <a:r>
              <a:rPr lang="en-US" altLang="en-US" sz="12800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.........</a:t>
            </a:r>
          </a:p>
          <a:p>
            <a:pPr marL="0" indent="0">
              <a:buNone/>
              <a:defRPr/>
            </a:pPr>
            <a:endParaRPr lang="en-US" altLang="en-US" sz="12800" dirty="0">
              <a:solidFill>
                <a:srgbClr val="0070C0"/>
              </a:solidFill>
              <a:latin typeface="Baskerville Old Face" panose="02020602080505020303" pitchFamily="18" charset="0"/>
              <a:cs typeface="Baskerville Old Face" panose="02020602080505020303" pitchFamily="18" charset="0"/>
              <a:sym typeface="+mn-ea"/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US" altLang="en-US" sz="11200" b="1" dirty="0">
                <a:solidFill>
                  <a:srgbClr val="FF000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       </a:t>
            </a:r>
            <a:endParaRPr lang="en-US" altLang="en-US" sz="11200" b="1" i="1" dirty="0">
              <a:solidFill>
                <a:srgbClr val="0070C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30000"/>
              </a:lnSpc>
              <a:buNone/>
              <a:defRPr/>
            </a:pPr>
            <a:endParaRPr lang="en-US" altLang="en-US" sz="11200" b="1" dirty="0">
              <a:solidFill>
                <a:srgbClr val="0070C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altLang="en-US" sz="12800" b="1" dirty="0">
                <a:solidFill>
                  <a:srgbClr val="0070C0"/>
                </a:solidFill>
                <a:latin typeface="Baskerville Old Face" panose="02020602080505020303" pitchFamily="18" charset="0"/>
                <a:cs typeface="Baskerville Old Face" panose="02020602080505020303" pitchFamily="18" charset="0"/>
                <a:sym typeface="+mn-ea"/>
              </a:rPr>
              <a:t>  </a:t>
            </a:r>
            <a:endParaRPr lang="en-US" altLang="en-US" sz="12800" dirty="0">
              <a:solidFill>
                <a:srgbClr val="FF0000"/>
              </a:solidFill>
              <a:latin typeface="Baskerville Old Face" panose="02020602080505020303" pitchFamily="18" charset="0"/>
              <a:cs typeface="Baskerville Old Face" panose="02020602080505020303" pitchFamily="18" charset="0"/>
            </a:endParaRPr>
          </a:p>
          <a:p>
            <a:pPr marL="0" indent="0">
              <a:buNone/>
              <a:defRPr/>
            </a:pPr>
            <a:r>
              <a:rPr lang="en-US" sz="8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</a:t>
            </a:r>
          </a:p>
          <a:p>
            <a:pPr marL="0" indent="0">
              <a:buNone/>
              <a:defRPr/>
            </a:pPr>
            <a:endParaRPr lang="en-US" sz="8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03A49C-6CBA-D8E9-6C95-873F8753A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ctr" anchorCtr="0">
            <a:normAutofit/>
          </a:bodyPr>
          <a:lstStyle/>
          <a:p>
            <a:pPr eaLnBrk="1" hangingPunct="1"/>
            <a:r>
              <a:rPr lang="en-US" altLang="en-US" b="1" u="sng" dirty="0"/>
              <a:t>END OF SERMON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1242" y="1504953"/>
            <a:ext cx="6664325" cy="372427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panose="05040102010807070707" pitchFamily="18" charset="2"/>
              <a:buChar char="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panose="05040102010807070707" pitchFamily="18" charset="2"/>
              <a:buChar char=""/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God bless you all</a:t>
            </a:r>
          </a:p>
          <a:p>
            <a:pPr>
              <a:buFont typeface="Wingdings 3" panose="05040102010807070707" pitchFamily="18" charset="2"/>
              <a:buChar char=""/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panose="05040102010807070707" pitchFamily="18" charset="2"/>
              <a:buChar char=""/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Rev. Dominic Mulonzi.</a:t>
            </a:r>
          </a:p>
          <a:p>
            <a:pPr marL="0" indent="0"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622936-9FD9-C8F3-9CCC-607506A24F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5257" y="4019550"/>
            <a:ext cx="631729" cy="63817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02. 08. 2026 SUNDAY SERMON - GENEROSITY</Template>
  <TotalTime>43</TotalTime>
  <Words>299</Words>
  <Application>Microsoft Office PowerPoint</Application>
  <PresentationFormat>On-screen Show (16:9)</PresentationFormat>
  <Paragraphs>96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Baskerville Old Face</vt:lpstr>
      <vt:lpstr>Bookman Old Style</vt:lpstr>
      <vt:lpstr>Calibri</vt:lpstr>
      <vt:lpstr>Garamond</vt:lpstr>
      <vt:lpstr>Wingdings</vt:lpstr>
      <vt:lpstr>Wingdings 3</vt:lpstr>
      <vt:lpstr>Organic</vt:lpstr>
      <vt:lpstr> </vt:lpstr>
      <vt:lpstr>            BIBLE READING                       </vt:lpstr>
      <vt:lpstr>                                                                </vt:lpstr>
      <vt:lpstr>INTRODUCTION</vt:lpstr>
      <vt:lpstr>KEY LESSONS</vt:lpstr>
      <vt:lpstr>CONCLUSION</vt:lpstr>
      <vt:lpstr>END OF SERMON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an automated library system</dc:title>
  <dc:creator>USER</dc:creator>
  <cp:lastModifiedBy>meshackmbithi90@gmail.com</cp:lastModifiedBy>
  <cp:revision>2820</cp:revision>
  <dcterms:created xsi:type="dcterms:W3CDTF">2010-10-20T09:05:00Z</dcterms:created>
  <dcterms:modified xsi:type="dcterms:W3CDTF">2026-08-09T07:02:56Z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A69974B6024E49B79ECC3336DFEA3B0F_12</vt:lpwstr>
  </property>
  <property fmtid="{D5CDD505-2E9C-101B-9397-08002B2CF9AE}" pid="3" name="KSOProductBuildVer">
    <vt:lpwstr>1033-12.1.0.28032</vt:lpwstr>
  </property>
</Properties>
</file>