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75" r:id="rId1"/>
  </p:sldMasterIdLst>
  <p:notesMasterIdLst>
    <p:notesMasterId r:id="rId9"/>
  </p:notesMasterIdLst>
  <p:sldIdLst>
    <p:sldId id="258" r:id="rId2"/>
    <p:sldId id="322" r:id="rId3"/>
    <p:sldId id="338" r:id="rId4"/>
    <p:sldId id="337" r:id="rId5"/>
    <p:sldId id="336" r:id="rId6"/>
    <p:sldId id="331" r:id="rId7"/>
    <p:sldId id="325" r:id="rId8"/>
  </p:sldIdLst>
  <p:sldSz cx="10566400" cy="5943600"/>
  <p:notesSz cx="6858000" cy="9144000"/>
  <p:embeddedFontLst>
    <p:embeddedFont>
      <p:font typeface="Baskerville Old Face" panose="02020602080505020303" pitchFamily="18" charset="0"/>
      <p:regular r:id="rId10"/>
    </p:embeddedFont>
    <p:embeddedFont>
      <p:font typeface="Bookman Old Style" panose="02050604050505020204" pitchFamily="18" charset="0"/>
      <p:regular r:id="rId11"/>
      <p:bold r:id="rId12"/>
      <p:italic r:id="rId13"/>
      <p:boldItalic r:id="rId14"/>
    </p:embeddedFont>
    <p:embeddedFont>
      <p:font typeface="Garamond" panose="02020404030301010803" pitchFamily="18" charset="0"/>
      <p:regular r:id="rId15"/>
      <p:bold r:id="rId16"/>
      <p:italic r:id="rId1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2" userDrawn="1">
          <p15:clr>
            <a:srgbClr val="A4A3A4"/>
          </p15:clr>
        </p15:guide>
        <p15:guide id="2" pos="33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CC0000"/>
    <a:srgbClr val="008000"/>
    <a:srgbClr val="6600FF"/>
    <a:srgbClr val="FFFFFF"/>
    <a:srgbClr val="9966FF"/>
    <a:srgbClr val="ECC556"/>
    <a:srgbClr val="EAB6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906" autoAdjust="0"/>
    <p:restoredTop sz="86464"/>
  </p:normalViewPr>
  <p:slideViewPr>
    <p:cSldViewPr snapToGrid="0" showGuides="1">
      <p:cViewPr varScale="1">
        <p:scale>
          <a:sx n="86" d="100"/>
          <a:sy n="86" d="100"/>
        </p:scale>
        <p:origin x="696" y="60"/>
      </p:cViewPr>
      <p:guideLst>
        <p:guide orient="horz" pos="1842"/>
        <p:guide pos="334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38405" cy="384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364" name="Rectangle 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Click to edit Master text styles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Second level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Third level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Fourth level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0C6A393-C6F5-4431-B55C-2282F2EC3727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r>
              <a:rPr lang="en-US" altLang="en-US" dirty="0"/>
              <a:t>Page </a:t>
            </a:r>
          </a:p>
        </p:txBody>
      </p:sp>
      <p:sp>
        <p:nvSpPr>
          <p:cNvPr id="19460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en-US" altLang="en-US" dirty="0"/>
              <a:t>1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A515F5-A2BE-2AD5-E98D-5B9EF4C4E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7036FE7C-06AF-11F0-5548-28BE77BB990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72CA3ACA-F939-210F-6110-1DA97B151D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r>
              <a:rPr lang="en-US" altLang="en-US" dirty="0"/>
              <a:t>Page </a:t>
            </a:r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14F11EE2-C173-7E55-C447-2F3081977683}"/>
              </a:ext>
            </a:extLst>
          </p:cNvPr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en-US" altLang="en-US" dirty="0"/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870361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r>
              <a:rPr lang="en-US" altLang="en-US" dirty="0"/>
              <a:t>Page 318</a:t>
            </a:r>
          </a:p>
        </p:txBody>
      </p:sp>
      <p:sp>
        <p:nvSpPr>
          <p:cNvPr id="27652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en-US" altLang="en-US" dirty="0"/>
              <a:t>5</a:t>
            </a:fld>
            <a:endParaRPr lang="en-US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4676" y="0"/>
            <a:ext cx="10600339" cy="5942052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33412" y="1621647"/>
            <a:ext cx="5906913" cy="1313462"/>
          </a:xfrm>
        </p:spPr>
        <p:txBody>
          <a:bodyPr anchor="b">
            <a:noAutofit/>
          </a:bodyPr>
          <a:lstStyle>
            <a:lvl1pPr algn="ctr">
              <a:defRPr sz="468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3412" y="3169917"/>
            <a:ext cx="5906913" cy="1144695"/>
          </a:xfrm>
        </p:spPr>
        <p:txBody>
          <a:bodyPr anchor="t">
            <a:normAutofit/>
          </a:bodyPr>
          <a:lstStyle>
            <a:lvl1pPr marL="0" indent="0" algn="ctr">
              <a:buNone/>
              <a:defRPr sz="1820">
                <a:solidFill>
                  <a:schemeClr val="tx1"/>
                </a:solidFill>
              </a:defRPr>
            </a:lvl1pPr>
            <a:lvl2pPr marL="3962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9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88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850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812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775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773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1700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18801" y="4365974"/>
            <a:ext cx="777805" cy="242147"/>
          </a:xfrm>
        </p:spPr>
        <p:txBody>
          <a:bodyPr/>
          <a:lstStyle/>
          <a:p>
            <a:pPr>
              <a:defRPr/>
            </a:pPr>
            <a:fld id="{639EDD63-961D-42D5-B464-59BF9E659311}" type="datetime2">
              <a:rPr lang="en-US" smtClean="0"/>
              <a:pPr>
                <a:defRPr/>
              </a:pPr>
              <a:t>Sunday, August 2,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33411" y="4365974"/>
            <a:ext cx="4519350" cy="242147"/>
          </a:xfrm>
        </p:spPr>
        <p:txBody>
          <a:bodyPr/>
          <a:lstStyle/>
          <a:p>
            <a:pPr>
              <a:defRPr/>
            </a:pPr>
            <a:r>
              <a:rPr lang="en-US"/>
              <a:t>© 2011 The McGraw-Hill Companies, Inc.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62647" y="4365974"/>
            <a:ext cx="477678" cy="242147"/>
          </a:xfrm>
        </p:spPr>
        <p:txBody>
          <a:bodyPr/>
          <a:lstStyle/>
          <a:p>
            <a:pPr>
              <a:defRPr/>
            </a:pPr>
            <a:fld id="{E9FC87EB-A74D-4122-A97A-2C7EB29E3C0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333413" y="3052514"/>
            <a:ext cx="590691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1562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2681" y="4173360"/>
            <a:ext cx="8328377" cy="491173"/>
          </a:xfrm>
        </p:spPr>
        <p:txBody>
          <a:bodyPr anchor="b">
            <a:normAutofit/>
          </a:bodyPr>
          <a:lstStyle>
            <a:lvl1pPr algn="ctr">
              <a:defRPr sz="208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2570" y="902546"/>
            <a:ext cx="8758509" cy="289108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387"/>
            </a:lvl1pPr>
            <a:lvl2pPr marL="396255" indent="0">
              <a:buNone/>
              <a:defRPr sz="1387"/>
            </a:lvl2pPr>
            <a:lvl3pPr marL="792510" indent="0">
              <a:buNone/>
              <a:defRPr sz="1387"/>
            </a:lvl3pPr>
            <a:lvl4pPr marL="1188766" indent="0">
              <a:buNone/>
              <a:defRPr sz="1387"/>
            </a:lvl4pPr>
            <a:lvl5pPr marL="1585021" indent="0">
              <a:buNone/>
              <a:defRPr sz="1387"/>
            </a:lvl5pPr>
            <a:lvl6pPr marL="1981276" indent="0">
              <a:buNone/>
              <a:defRPr sz="1387"/>
            </a:lvl6pPr>
            <a:lvl7pPr marL="2377531" indent="0">
              <a:buNone/>
              <a:defRPr sz="1387"/>
            </a:lvl7pPr>
            <a:lvl8pPr marL="2773787" indent="0">
              <a:buNone/>
              <a:defRPr sz="1387"/>
            </a:lvl8pPr>
            <a:lvl9pPr marL="3170042" indent="0">
              <a:buNone/>
              <a:defRPr sz="138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2681" y="4664532"/>
            <a:ext cx="8328377" cy="427884"/>
          </a:xfrm>
        </p:spPr>
        <p:txBody>
          <a:bodyPr>
            <a:normAutofit/>
          </a:bodyPr>
          <a:lstStyle>
            <a:lvl1pPr marL="0" indent="0" algn="ctr">
              <a:buNone/>
              <a:defRPr sz="1213"/>
            </a:lvl1pPr>
            <a:lvl2pPr marL="396255" indent="0">
              <a:buNone/>
              <a:defRPr sz="1040"/>
            </a:lvl2pPr>
            <a:lvl3pPr marL="792510" indent="0">
              <a:buNone/>
              <a:defRPr sz="867"/>
            </a:lvl3pPr>
            <a:lvl4pPr marL="1188766" indent="0">
              <a:buNone/>
              <a:defRPr sz="780"/>
            </a:lvl4pPr>
            <a:lvl5pPr marL="1585021" indent="0">
              <a:buNone/>
              <a:defRPr sz="780"/>
            </a:lvl5pPr>
            <a:lvl6pPr marL="1981276" indent="0">
              <a:buNone/>
              <a:defRPr sz="780"/>
            </a:lvl6pPr>
            <a:lvl7pPr marL="2377531" indent="0">
              <a:buNone/>
              <a:defRPr sz="780"/>
            </a:lvl7pPr>
            <a:lvl8pPr marL="2773787" indent="0">
              <a:buNone/>
              <a:defRPr sz="780"/>
            </a:lvl8pPr>
            <a:lvl9pPr marL="3170042" indent="0">
              <a:buNone/>
              <a:defRPr sz="7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D0AD6B-F355-4037-ADFF-F163EE0CD617}" type="datetime2">
              <a:rPr lang="en-US" smtClean="0"/>
              <a:pPr>
                <a:defRPr/>
              </a:pPr>
              <a:t>Sunday, August 2, 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2011 The McGraw-Hill Companies, Inc.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77D119-B0AA-4827-9D25-6934AE296EF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829456"/>
      </p:ext>
    </p:extLst>
  </p:cSld>
  <p:clrMapOvr>
    <a:masterClrMapping/>
  </p:clrMapOvr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0019" y="851181"/>
            <a:ext cx="8313701" cy="2560886"/>
          </a:xfrm>
        </p:spPr>
        <p:txBody>
          <a:bodyPr anchor="ctr">
            <a:normAutofit/>
          </a:bodyPr>
          <a:lstStyle>
            <a:lvl1pPr algn="ctr">
              <a:defRPr sz="2773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019" y="3764280"/>
            <a:ext cx="8313701" cy="13281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733">
                <a:solidFill>
                  <a:schemeClr val="tx1"/>
                </a:solidFill>
              </a:defRPr>
            </a:lvl1pPr>
            <a:lvl2pPr marL="396255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2pPr>
            <a:lvl3pPr marL="792510" indent="0">
              <a:buNone/>
              <a:defRPr sz="1387">
                <a:solidFill>
                  <a:schemeClr val="tx1">
                    <a:tint val="75000"/>
                  </a:schemeClr>
                </a:solidFill>
              </a:defRPr>
            </a:lvl3pPr>
            <a:lvl4pPr marL="1188766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4pPr>
            <a:lvl5pPr marL="1585021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5pPr>
            <a:lvl6pPr marL="1981276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6pPr>
            <a:lvl7pPr marL="2377531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7pPr>
            <a:lvl8pPr marL="2773787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8pPr>
            <a:lvl9pPr marL="3170042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D0AD6B-F355-4037-ADFF-F163EE0CD617}" type="datetime2">
              <a:rPr lang="en-US" smtClean="0"/>
              <a:pPr>
                <a:defRPr/>
              </a:pPr>
              <a:t>Sunday, August 2,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2011 The McGraw-Hill Companies, Inc.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77D119-B0AA-4827-9D25-6934AE296EF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10013" y="3588172"/>
            <a:ext cx="815299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2862123"/>
      </p:ext>
    </p:extLst>
  </p:cSld>
  <p:clrMapOvr>
    <a:masterClrMapping/>
  </p:clrMapOvr>
  <p:hf sldNum="0"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3385" y="851181"/>
            <a:ext cx="8056878" cy="2054579"/>
          </a:xfrm>
        </p:spPr>
        <p:txBody>
          <a:bodyPr anchor="ctr">
            <a:normAutofit/>
          </a:bodyPr>
          <a:lstStyle>
            <a:lvl1pPr algn="ctr">
              <a:defRPr sz="2773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51504" y="2905760"/>
            <a:ext cx="7660642" cy="506307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733"/>
            </a:lvl1pPr>
            <a:lvl2pPr marL="396255" indent="0">
              <a:buFontTx/>
              <a:buNone/>
              <a:defRPr/>
            </a:lvl2pPr>
            <a:lvl3pPr marL="792510" indent="0">
              <a:buFontTx/>
              <a:buNone/>
              <a:defRPr/>
            </a:lvl3pPr>
            <a:lvl4pPr marL="1188766" indent="0">
              <a:buFontTx/>
              <a:buNone/>
              <a:defRPr/>
            </a:lvl4pPr>
            <a:lvl5pPr marL="1585021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2681" y="3764280"/>
            <a:ext cx="8328377" cy="13281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733">
                <a:solidFill>
                  <a:schemeClr val="tx1"/>
                </a:solidFill>
              </a:defRPr>
            </a:lvl1pPr>
            <a:lvl2pPr marL="396255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2pPr>
            <a:lvl3pPr marL="792510" indent="0">
              <a:buNone/>
              <a:defRPr sz="1387">
                <a:solidFill>
                  <a:schemeClr val="tx1">
                    <a:tint val="75000"/>
                  </a:schemeClr>
                </a:solidFill>
              </a:defRPr>
            </a:lvl3pPr>
            <a:lvl4pPr marL="1188766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4pPr>
            <a:lvl5pPr marL="1585021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5pPr>
            <a:lvl6pPr marL="1981276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6pPr>
            <a:lvl7pPr marL="2377531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7pPr>
            <a:lvl8pPr marL="2773787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8pPr>
            <a:lvl9pPr marL="3170042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D0AD6B-F355-4037-ADFF-F163EE0CD617}" type="datetime2">
              <a:rPr lang="en-US" smtClean="0"/>
              <a:pPr>
                <a:defRPr/>
              </a:pPr>
              <a:t>Sunday, August 2,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2011 The McGraw-Hill Companies, Inc.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77D119-B0AA-4827-9D25-6934AE296EF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747078" y="762633"/>
            <a:ext cx="528320" cy="506806"/>
          </a:xfrm>
          <a:prstGeom prst="rect">
            <a:avLst/>
          </a:prstGeom>
        </p:spPr>
        <p:txBody>
          <a:bodyPr vert="horz" lIns="79248" tIns="39624" rIns="79248" bIns="39624" rtlCol="0" anchor="ctr">
            <a:noAutofit/>
          </a:bodyPr>
          <a:lstStyle/>
          <a:p>
            <a:pPr lvl="0"/>
            <a:r>
              <a:rPr lang="en-US" sz="6934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86898" y="2450821"/>
            <a:ext cx="528320" cy="506806"/>
          </a:xfrm>
          <a:prstGeom prst="rect">
            <a:avLst/>
          </a:prstGeom>
        </p:spPr>
        <p:txBody>
          <a:bodyPr vert="horz" lIns="79248" tIns="39624" rIns="79248" bIns="39624" rtlCol="0" anchor="ctr">
            <a:noAutofit/>
          </a:bodyPr>
          <a:lstStyle/>
          <a:p>
            <a:pPr lvl="0" algn="r"/>
            <a:r>
              <a:rPr lang="en-US" sz="6934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10013" y="3588172"/>
            <a:ext cx="815299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2616084"/>
      </p:ext>
    </p:extLst>
  </p:cSld>
  <p:clrMapOvr>
    <a:masterClrMapping/>
  </p:clrMapOvr>
  <p:hf sldNum="0"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2682" y="2867437"/>
            <a:ext cx="8328379" cy="1272960"/>
          </a:xfrm>
        </p:spPr>
        <p:txBody>
          <a:bodyPr anchor="b">
            <a:normAutofit/>
          </a:bodyPr>
          <a:lstStyle>
            <a:lvl1pPr algn="l">
              <a:defRPr sz="2773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2681" y="4140397"/>
            <a:ext cx="8328379" cy="745680"/>
          </a:xfrm>
        </p:spPr>
        <p:txBody>
          <a:bodyPr anchor="t">
            <a:normAutofit/>
          </a:bodyPr>
          <a:lstStyle>
            <a:lvl1pPr marL="0" indent="0" algn="l">
              <a:buNone/>
              <a:defRPr sz="1733">
                <a:solidFill>
                  <a:schemeClr val="tx1"/>
                </a:solidFill>
              </a:defRPr>
            </a:lvl1pPr>
            <a:lvl2pPr marL="396255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2pPr>
            <a:lvl3pPr marL="792510" indent="0">
              <a:buNone/>
              <a:defRPr sz="1387">
                <a:solidFill>
                  <a:schemeClr val="tx1">
                    <a:tint val="75000"/>
                  </a:schemeClr>
                </a:solidFill>
              </a:defRPr>
            </a:lvl3pPr>
            <a:lvl4pPr marL="1188766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4pPr>
            <a:lvl5pPr marL="1585021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5pPr>
            <a:lvl6pPr marL="1981276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6pPr>
            <a:lvl7pPr marL="2377531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7pPr>
            <a:lvl8pPr marL="2773787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8pPr>
            <a:lvl9pPr marL="3170042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D0AD6B-F355-4037-ADFF-F163EE0CD617}" type="datetime2">
              <a:rPr lang="en-US" smtClean="0"/>
              <a:pPr>
                <a:defRPr/>
              </a:pPr>
              <a:t>Sunday, August 2,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2011 The McGraw-Hill Companies, Inc.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77D119-B0AA-4827-9D25-6934AE296EF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1377653"/>
      </p:ext>
    </p:extLst>
  </p:cSld>
  <p:clrMapOvr>
    <a:masterClrMapping/>
  </p:clrMapOvr>
  <p:hf sldNum="0" hdr="0" ft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3385" y="851181"/>
            <a:ext cx="8056878" cy="1944512"/>
          </a:xfrm>
        </p:spPr>
        <p:txBody>
          <a:bodyPr anchor="ctr">
            <a:normAutofit/>
          </a:bodyPr>
          <a:lstStyle>
            <a:lvl1pPr algn="ctr">
              <a:defRPr sz="2773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122681" y="3154070"/>
            <a:ext cx="8328379" cy="76870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80">
                <a:solidFill>
                  <a:schemeClr val="tx1"/>
                </a:solidFill>
              </a:defRPr>
            </a:lvl1pPr>
            <a:lvl2pPr marL="396255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2pPr>
            <a:lvl3pPr marL="792510" indent="0">
              <a:buNone/>
              <a:defRPr sz="1387">
                <a:solidFill>
                  <a:schemeClr val="tx1">
                    <a:tint val="75000"/>
                  </a:schemeClr>
                </a:solidFill>
              </a:defRPr>
            </a:lvl3pPr>
            <a:lvl4pPr marL="1188766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4pPr>
            <a:lvl5pPr marL="1585021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5pPr>
            <a:lvl6pPr marL="1981276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6pPr>
            <a:lvl7pPr marL="2377531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7pPr>
            <a:lvl8pPr marL="2773787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8pPr>
            <a:lvl9pPr marL="3170042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2681" y="3925711"/>
            <a:ext cx="8328379" cy="1166707"/>
          </a:xfrm>
        </p:spPr>
        <p:txBody>
          <a:bodyPr anchor="t">
            <a:normAutofit/>
          </a:bodyPr>
          <a:lstStyle>
            <a:lvl1pPr marL="0" indent="0" algn="l">
              <a:buNone/>
              <a:defRPr sz="1560">
                <a:solidFill>
                  <a:schemeClr val="tx1"/>
                </a:solidFill>
              </a:defRPr>
            </a:lvl1pPr>
            <a:lvl2pPr marL="396255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2pPr>
            <a:lvl3pPr marL="792510" indent="0">
              <a:buNone/>
              <a:defRPr sz="1387">
                <a:solidFill>
                  <a:schemeClr val="tx1">
                    <a:tint val="75000"/>
                  </a:schemeClr>
                </a:solidFill>
              </a:defRPr>
            </a:lvl3pPr>
            <a:lvl4pPr marL="1188766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4pPr>
            <a:lvl5pPr marL="1585021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5pPr>
            <a:lvl6pPr marL="1981276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6pPr>
            <a:lvl7pPr marL="2377531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7pPr>
            <a:lvl8pPr marL="2773787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8pPr>
            <a:lvl9pPr marL="3170042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D0AD6B-F355-4037-ADFF-F163EE0CD617}" type="datetime2">
              <a:rPr lang="en-US" smtClean="0"/>
              <a:pPr>
                <a:defRPr/>
              </a:pPr>
              <a:t>Sunday, August 2,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2011 The McGraw-Hill Companies, Inc.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77D119-B0AA-4827-9D25-6934AE296EF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747078" y="762633"/>
            <a:ext cx="528320" cy="506806"/>
          </a:xfrm>
          <a:prstGeom prst="rect">
            <a:avLst/>
          </a:prstGeom>
        </p:spPr>
        <p:txBody>
          <a:bodyPr vert="horz" lIns="79248" tIns="39624" rIns="79248" bIns="39624" rtlCol="0" anchor="ctr">
            <a:noAutofit/>
          </a:bodyPr>
          <a:lstStyle/>
          <a:p>
            <a:pPr lvl="0"/>
            <a:r>
              <a:rPr lang="en-US" sz="6934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86898" y="2252693"/>
            <a:ext cx="528320" cy="506806"/>
          </a:xfrm>
          <a:prstGeom prst="rect">
            <a:avLst/>
          </a:prstGeom>
        </p:spPr>
        <p:txBody>
          <a:bodyPr vert="horz" lIns="79248" tIns="39624" rIns="79248" bIns="39624" rtlCol="0" anchor="ctr">
            <a:noAutofit/>
          </a:bodyPr>
          <a:lstStyle/>
          <a:p>
            <a:pPr lvl="0" algn="r"/>
            <a:r>
              <a:rPr lang="en-US" sz="6934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10013" y="2971800"/>
            <a:ext cx="815299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0619923"/>
      </p:ext>
    </p:extLst>
  </p:cSld>
  <p:clrMapOvr>
    <a:masterClrMapping/>
  </p:clrMapOvr>
  <p:hf sldNum="0" hdr="0" ft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2681" y="851181"/>
            <a:ext cx="8328377" cy="194451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122681" y="3146145"/>
            <a:ext cx="8328379" cy="729082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27">
                <a:solidFill>
                  <a:schemeClr val="tx1"/>
                </a:solidFill>
              </a:defRPr>
            </a:lvl1pPr>
            <a:lvl2pPr marL="396255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2pPr>
            <a:lvl3pPr marL="792510" indent="0">
              <a:buNone/>
              <a:defRPr sz="1387">
                <a:solidFill>
                  <a:schemeClr val="tx1">
                    <a:tint val="75000"/>
                  </a:schemeClr>
                </a:solidFill>
              </a:defRPr>
            </a:lvl3pPr>
            <a:lvl4pPr marL="1188766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4pPr>
            <a:lvl5pPr marL="1585021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5pPr>
            <a:lvl6pPr marL="1981276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6pPr>
            <a:lvl7pPr marL="2377531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7pPr>
            <a:lvl8pPr marL="2773787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8pPr>
            <a:lvl9pPr marL="3170042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2680" y="3874346"/>
            <a:ext cx="8328381" cy="1218071"/>
          </a:xfrm>
        </p:spPr>
        <p:txBody>
          <a:bodyPr anchor="t">
            <a:normAutofit/>
          </a:bodyPr>
          <a:lstStyle>
            <a:lvl1pPr marL="0" indent="0" algn="l">
              <a:buNone/>
              <a:defRPr sz="1560">
                <a:solidFill>
                  <a:schemeClr val="tx1"/>
                </a:solidFill>
              </a:defRPr>
            </a:lvl1pPr>
            <a:lvl2pPr marL="396255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2pPr>
            <a:lvl3pPr marL="792510" indent="0">
              <a:buNone/>
              <a:defRPr sz="1387">
                <a:solidFill>
                  <a:schemeClr val="tx1">
                    <a:tint val="75000"/>
                  </a:schemeClr>
                </a:solidFill>
              </a:defRPr>
            </a:lvl3pPr>
            <a:lvl4pPr marL="1188766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4pPr>
            <a:lvl5pPr marL="1585021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5pPr>
            <a:lvl6pPr marL="1981276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6pPr>
            <a:lvl7pPr marL="2377531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7pPr>
            <a:lvl8pPr marL="2773787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8pPr>
            <a:lvl9pPr marL="3170042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D0AD6B-F355-4037-ADFF-F163EE0CD617}" type="datetime2">
              <a:rPr lang="en-US" smtClean="0"/>
              <a:pPr>
                <a:defRPr/>
              </a:pPr>
              <a:t>Sunday, August 2,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2011 The McGraw-Hill Companies, Inc.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77D119-B0AA-4827-9D25-6934AE296EF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10013" y="2971800"/>
            <a:ext cx="815299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4133959"/>
      </p:ext>
    </p:extLst>
  </p:cSld>
  <p:clrMapOvr>
    <a:masterClrMapping/>
  </p:clrMapOvr>
  <p:hf sldNum="0" hdr="0" ft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56A4493-677E-458B-91E2-579193E5AE19}" type="datetime2">
              <a:rPr lang="en-US" smtClean="0"/>
              <a:pPr>
                <a:defRPr/>
              </a:pPr>
              <a:t>Sunday, August 2,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2011 The McGraw-Hill Companies, Inc. All rights reserved.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688EEB-9B60-4DE9-ABB0-394AC088020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10013" y="2098604"/>
            <a:ext cx="815299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2512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99442" y="851181"/>
            <a:ext cx="1638776" cy="42412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22679" y="851181"/>
            <a:ext cx="6441955" cy="4241236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A6D466-135F-4E6F-86EE-7FCC0CF52DA5}" type="datetime2">
              <a:rPr lang="en-US" smtClean="0"/>
              <a:pPr>
                <a:defRPr/>
              </a:pPr>
              <a:t>Sunday, August 2,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2011 The McGraw-Hill Companies, Inc. All rights reserved.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EB373D-F2B9-4C2D-9E9F-62401CCCDD90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7682038" y="858520"/>
            <a:ext cx="0" cy="422656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34024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9"/>
          <p:cNvSpPr>
            <a:spLocks noChangeArrowheads="1"/>
          </p:cNvSpPr>
          <p:nvPr/>
        </p:nvSpPr>
        <p:spPr bwMode="auto">
          <a:xfrm>
            <a:off x="1084360" y="2593977"/>
            <a:ext cx="8766607" cy="28622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17409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2311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1074171" y="995363"/>
            <a:ext cx="8762529" cy="1435100"/>
          </a:xfrm>
        </p:spPr>
        <p:txBody>
          <a:bodyPr/>
          <a:lstStyle>
            <a:lvl1pPr>
              <a:defRPr sz="5650" b="1">
                <a:solidFill>
                  <a:schemeClr val="bg1">
                    <a:lumMod val="10000"/>
                  </a:schemeClr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10013" y="2098604"/>
            <a:ext cx="815299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E2508C-FB2A-487D-9930-240EEA4E9661}" type="datetime2">
              <a:rPr lang="en-US" smtClean="0"/>
              <a:pPr>
                <a:defRPr/>
              </a:pPr>
              <a:t>Sunday, August 2,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2011 The McGraw-Hill Companies, Inc.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AACFA8-2E71-497B-A0B8-3F111BAB07D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9654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6393" y="1518925"/>
            <a:ext cx="7070863" cy="1579512"/>
          </a:xfrm>
        </p:spPr>
        <p:txBody>
          <a:bodyPr anchor="b">
            <a:normAutofit/>
          </a:bodyPr>
          <a:lstStyle>
            <a:lvl1pPr algn="ctr">
              <a:defRPr sz="3813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46391" y="3333245"/>
            <a:ext cx="7070865" cy="827274"/>
          </a:xfrm>
        </p:spPr>
        <p:txBody>
          <a:bodyPr anchor="t">
            <a:normAutofit/>
          </a:bodyPr>
          <a:lstStyle>
            <a:lvl1pPr marL="0" indent="0" algn="ctr">
              <a:buNone/>
              <a:defRPr sz="2080">
                <a:solidFill>
                  <a:schemeClr val="tx1"/>
                </a:solidFill>
              </a:defRPr>
            </a:lvl1pPr>
            <a:lvl2pPr marL="396255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2pPr>
            <a:lvl3pPr marL="792510" indent="0">
              <a:buNone/>
              <a:defRPr sz="1387">
                <a:solidFill>
                  <a:schemeClr val="tx1">
                    <a:tint val="75000"/>
                  </a:schemeClr>
                </a:solidFill>
              </a:defRPr>
            </a:lvl3pPr>
            <a:lvl4pPr marL="1188766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4pPr>
            <a:lvl5pPr marL="1585021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5pPr>
            <a:lvl6pPr marL="1981276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6pPr>
            <a:lvl7pPr marL="2377531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7pPr>
            <a:lvl8pPr marL="2773787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8pPr>
            <a:lvl9pPr marL="3170042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B27FEA-C128-4855-B5DA-3C6AF32FA7AE}" type="datetime2">
              <a:rPr lang="en-US" smtClean="0"/>
              <a:pPr>
                <a:defRPr/>
              </a:pPr>
              <a:t>Sunday, August 2,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2011 The McGraw-Hill Companies, Inc.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1E33F7-0297-490C-A843-A437B546760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744360" y="3215840"/>
            <a:ext cx="707492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1433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10013" y="2098604"/>
            <a:ext cx="815299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5322" y="2218944"/>
            <a:ext cx="4089197" cy="286877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7165" y="2218944"/>
            <a:ext cx="4089197" cy="286877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49FF98C-6087-4FDA-9F88-5F5551D30AE9}" type="datetime2">
              <a:rPr lang="en-US" smtClean="0"/>
              <a:pPr>
                <a:defRPr/>
              </a:pPr>
              <a:t>Sunday, August 2,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2011 The McGraw-Hill Companies, Inc.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E59776-CD13-4F05-B62B-319D8FBFD10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1576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2680" y="2304062"/>
            <a:ext cx="4089197" cy="499427"/>
          </a:xfrm>
        </p:spPr>
        <p:txBody>
          <a:bodyPr anchor="b">
            <a:noAutofit/>
          </a:bodyPr>
          <a:lstStyle>
            <a:lvl1pPr marL="0" indent="0">
              <a:spcBef>
                <a:spcPts val="582"/>
              </a:spcBef>
              <a:spcAft>
                <a:spcPts val="520"/>
              </a:spcAft>
              <a:buNone/>
              <a:defRPr sz="2427" b="0">
                <a:solidFill>
                  <a:schemeClr val="accent1"/>
                </a:solidFill>
              </a:defRPr>
            </a:lvl1pPr>
            <a:lvl2pPr marL="396255" indent="0">
              <a:buNone/>
              <a:defRPr sz="1733" b="1"/>
            </a:lvl2pPr>
            <a:lvl3pPr marL="792510" indent="0">
              <a:buNone/>
              <a:defRPr sz="1560" b="1"/>
            </a:lvl3pPr>
            <a:lvl4pPr marL="1188766" indent="0">
              <a:buNone/>
              <a:defRPr sz="1387" b="1"/>
            </a:lvl4pPr>
            <a:lvl5pPr marL="1585021" indent="0">
              <a:buNone/>
              <a:defRPr sz="1387" b="1"/>
            </a:lvl5pPr>
            <a:lvl6pPr marL="1981276" indent="0">
              <a:buNone/>
              <a:defRPr sz="1387" b="1"/>
            </a:lvl6pPr>
            <a:lvl7pPr marL="2377531" indent="0">
              <a:buNone/>
              <a:defRPr sz="1387" b="1"/>
            </a:lvl7pPr>
            <a:lvl8pPr marL="2773787" indent="0">
              <a:buNone/>
              <a:defRPr sz="1387" b="1"/>
            </a:lvl8pPr>
            <a:lvl9pPr marL="3170042" indent="0">
              <a:buNone/>
              <a:defRPr sz="138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2680" y="2810828"/>
            <a:ext cx="4089197" cy="228159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56581" y="2304062"/>
            <a:ext cx="4089197" cy="499427"/>
          </a:xfrm>
        </p:spPr>
        <p:txBody>
          <a:bodyPr anchor="b">
            <a:noAutofit/>
          </a:bodyPr>
          <a:lstStyle>
            <a:lvl1pPr marL="0" indent="0">
              <a:spcBef>
                <a:spcPts val="582"/>
              </a:spcBef>
              <a:spcAft>
                <a:spcPts val="520"/>
              </a:spcAft>
              <a:buNone/>
              <a:defRPr sz="2427" b="0">
                <a:solidFill>
                  <a:schemeClr val="accent1"/>
                </a:solidFill>
              </a:defRPr>
            </a:lvl1pPr>
            <a:lvl2pPr marL="396255" indent="0">
              <a:buNone/>
              <a:defRPr sz="1733" b="1"/>
            </a:lvl2pPr>
            <a:lvl3pPr marL="792510" indent="0">
              <a:buNone/>
              <a:defRPr sz="1560" b="1"/>
            </a:lvl3pPr>
            <a:lvl4pPr marL="1188766" indent="0">
              <a:buNone/>
              <a:defRPr sz="1387" b="1"/>
            </a:lvl4pPr>
            <a:lvl5pPr marL="1585021" indent="0">
              <a:buNone/>
              <a:defRPr sz="1387" b="1"/>
            </a:lvl5pPr>
            <a:lvl6pPr marL="1981276" indent="0">
              <a:buNone/>
              <a:defRPr sz="1387" b="1"/>
            </a:lvl6pPr>
            <a:lvl7pPr marL="2377531" indent="0">
              <a:buNone/>
              <a:defRPr sz="1387" b="1"/>
            </a:lvl7pPr>
            <a:lvl8pPr marL="2773787" indent="0">
              <a:buNone/>
              <a:defRPr sz="1387" b="1"/>
            </a:lvl8pPr>
            <a:lvl9pPr marL="3170042" indent="0">
              <a:buNone/>
              <a:defRPr sz="138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56581" y="2810828"/>
            <a:ext cx="4089197" cy="228159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E0CB44-26B8-4B32-A6CE-56A27733CE12}" type="datetime2">
              <a:rPr lang="en-US" smtClean="0"/>
              <a:pPr>
                <a:defRPr/>
              </a:pPr>
              <a:t>Sunday, August 2, 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2011 The McGraw-Hill Companies, Inc. All rights reserved.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65E33F-D897-4324-BC1B-A45BDBAC376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210013" y="2098604"/>
            <a:ext cx="815299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7577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F0FC45-3C2B-49D5-9EE6-CE80DABCD1FF}" type="datetime2">
              <a:rPr lang="en-US" smtClean="0"/>
              <a:pPr>
                <a:defRPr/>
              </a:pPr>
              <a:t>Sunday, August 2, 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2011 The McGraw-Hill Companies, Inc.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7CA86F-157E-4D4B-AF43-1BA154A9F55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10013" y="2098604"/>
            <a:ext cx="815299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7465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41D15A-2EEF-42C7-9F13-BFBB5AB99614}" type="datetime2">
              <a:rPr lang="en-US" smtClean="0"/>
              <a:pPr>
                <a:defRPr/>
              </a:pPr>
              <a:t>Sunday, August 2, 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2011 The McGraw-Hill Companies, Inc.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B868CA-1BB7-4C28-8CDB-7543BFC857F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6045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303" y="1203396"/>
            <a:ext cx="3222661" cy="1188720"/>
          </a:xfrm>
        </p:spPr>
        <p:txBody>
          <a:bodyPr anchor="b">
            <a:normAutofit/>
          </a:bodyPr>
          <a:lstStyle>
            <a:lvl1pPr algn="ctr">
              <a:defRPr sz="208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6179" y="851181"/>
            <a:ext cx="4740204" cy="4241237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1303" y="2626923"/>
            <a:ext cx="3222661" cy="2113283"/>
          </a:xfrm>
        </p:spPr>
        <p:txBody>
          <a:bodyPr anchor="t">
            <a:normAutofit/>
          </a:bodyPr>
          <a:lstStyle>
            <a:lvl1pPr marL="0" indent="0" algn="ctr">
              <a:buNone/>
              <a:defRPr sz="1387"/>
            </a:lvl1pPr>
            <a:lvl2pPr marL="396255" indent="0">
              <a:buNone/>
              <a:defRPr sz="1040"/>
            </a:lvl2pPr>
            <a:lvl3pPr marL="792510" indent="0">
              <a:buNone/>
              <a:defRPr sz="867"/>
            </a:lvl3pPr>
            <a:lvl4pPr marL="1188766" indent="0">
              <a:buNone/>
              <a:defRPr sz="780"/>
            </a:lvl4pPr>
            <a:lvl5pPr marL="1585021" indent="0">
              <a:buNone/>
              <a:defRPr sz="780"/>
            </a:lvl5pPr>
            <a:lvl6pPr marL="1981276" indent="0">
              <a:buNone/>
              <a:defRPr sz="780"/>
            </a:lvl6pPr>
            <a:lvl7pPr marL="2377531" indent="0">
              <a:buNone/>
              <a:defRPr sz="780"/>
            </a:lvl7pPr>
            <a:lvl8pPr marL="2773787" indent="0">
              <a:buNone/>
              <a:defRPr sz="780"/>
            </a:lvl8pPr>
            <a:lvl9pPr marL="3170042" indent="0">
              <a:buNone/>
              <a:defRPr sz="7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6AD172-0BB9-4387-BDB7-975B925B1F4E}" type="datetime2">
              <a:rPr lang="en-US" smtClean="0"/>
              <a:pPr>
                <a:defRPr/>
              </a:pPr>
              <a:t>Sunday, August 2,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2011 The McGraw-Hill Companies, Inc.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01FF0A-E722-4DCE-8066-D55F06D299E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10013" y="2524195"/>
            <a:ext cx="30458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8746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2679" y="1632654"/>
            <a:ext cx="5409574" cy="1188720"/>
          </a:xfrm>
        </p:spPr>
        <p:txBody>
          <a:bodyPr anchor="b">
            <a:normAutofit/>
          </a:bodyPr>
          <a:lstStyle>
            <a:lvl1pPr algn="ctr">
              <a:defRPr sz="2427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015521" y="902547"/>
            <a:ext cx="2654901" cy="4138507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387"/>
            </a:lvl1pPr>
            <a:lvl2pPr marL="396255" indent="0">
              <a:buNone/>
              <a:defRPr sz="1387"/>
            </a:lvl2pPr>
            <a:lvl3pPr marL="792510" indent="0">
              <a:buNone/>
              <a:defRPr sz="1387"/>
            </a:lvl3pPr>
            <a:lvl4pPr marL="1188766" indent="0">
              <a:buNone/>
              <a:defRPr sz="1387"/>
            </a:lvl4pPr>
            <a:lvl5pPr marL="1585021" indent="0">
              <a:buNone/>
              <a:defRPr sz="1387"/>
            </a:lvl5pPr>
            <a:lvl6pPr marL="1981276" indent="0">
              <a:buNone/>
              <a:defRPr sz="1387"/>
            </a:lvl6pPr>
            <a:lvl7pPr marL="2377531" indent="0">
              <a:buNone/>
              <a:defRPr sz="1387"/>
            </a:lvl7pPr>
            <a:lvl8pPr marL="2773787" indent="0">
              <a:buNone/>
              <a:defRPr sz="1387"/>
            </a:lvl8pPr>
            <a:lvl9pPr marL="3170042" indent="0">
              <a:buNone/>
              <a:defRPr sz="138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2679" y="2821374"/>
            <a:ext cx="5409574" cy="1584960"/>
          </a:xfrm>
        </p:spPr>
        <p:txBody>
          <a:bodyPr anchor="t">
            <a:normAutofit/>
          </a:bodyPr>
          <a:lstStyle>
            <a:lvl1pPr marL="0" indent="0" algn="ctr">
              <a:buNone/>
              <a:defRPr sz="1560"/>
            </a:lvl1pPr>
            <a:lvl2pPr marL="396255" indent="0">
              <a:buNone/>
              <a:defRPr sz="1040"/>
            </a:lvl2pPr>
            <a:lvl3pPr marL="792510" indent="0">
              <a:buNone/>
              <a:defRPr sz="867"/>
            </a:lvl3pPr>
            <a:lvl4pPr marL="1188766" indent="0">
              <a:buNone/>
              <a:defRPr sz="780"/>
            </a:lvl4pPr>
            <a:lvl5pPr marL="1585021" indent="0">
              <a:buNone/>
              <a:defRPr sz="780"/>
            </a:lvl5pPr>
            <a:lvl6pPr marL="1981276" indent="0">
              <a:buNone/>
              <a:defRPr sz="780"/>
            </a:lvl6pPr>
            <a:lvl7pPr marL="2377531" indent="0">
              <a:buNone/>
              <a:defRPr sz="780"/>
            </a:lvl7pPr>
            <a:lvl8pPr marL="2773787" indent="0">
              <a:buNone/>
              <a:defRPr sz="780"/>
            </a:lvl8pPr>
            <a:lvl9pPr marL="3170042" indent="0">
              <a:buNone/>
              <a:defRPr sz="7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78F1CF-3BE6-4B5D-A77D-15DFAC9AF06E}" type="datetime2">
              <a:rPr lang="en-US" smtClean="0"/>
              <a:pPr>
                <a:defRPr/>
              </a:pPr>
              <a:t>Sunday, August 2, 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2011 The McGraw-Hill Companies, Inc.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69564B-59B5-4169-8E26-57DD021607B1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5077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3638" y="0"/>
            <a:ext cx="10599300" cy="5942052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22682" y="851182"/>
            <a:ext cx="8321037" cy="113001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2681" y="2216008"/>
            <a:ext cx="8321037" cy="287641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20501" y="5173133"/>
            <a:ext cx="1386840" cy="2421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7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EDD0AD6B-F355-4037-ADFF-F163EE0CD617}" type="datetime2">
              <a:rPr lang="en-US" smtClean="0"/>
              <a:pPr>
                <a:defRPr/>
              </a:pPr>
              <a:t>Sunday, August 2,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2681" y="5173133"/>
            <a:ext cx="6331780" cy="2421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67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r>
              <a:rPr lang="en-US"/>
              <a:t>© 2011 The McGraw-Hill Companies, Inc.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973382" y="5173133"/>
            <a:ext cx="470337" cy="2421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7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B277D119-B0AA-4827-9D25-6934AE296EF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7926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61" r:id="rId18"/>
  </p:sldLayoutIdLst>
  <p:hf sldNum="0" hdr="0" ftr="0"/>
  <p:txStyles>
    <p:titleStyle>
      <a:lvl1pPr algn="ctr" defTabSz="396255" rtl="0" eaLnBrk="1" latinLnBrk="0" hangingPunct="1">
        <a:spcBef>
          <a:spcPct val="0"/>
        </a:spcBef>
        <a:buNone/>
        <a:defRPr sz="3813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47660" indent="-247660" algn="l" defTabSz="396255" rtl="0" eaLnBrk="1" latinLnBrk="0" hangingPunct="1">
        <a:spcBef>
          <a:spcPct val="20000"/>
        </a:spcBef>
        <a:spcAft>
          <a:spcPts val="520"/>
        </a:spcAft>
        <a:buClr>
          <a:schemeClr val="accent1"/>
        </a:buClr>
        <a:buSzPct val="115000"/>
        <a:buFont typeface="Arial"/>
        <a:buChar char="•"/>
        <a:defRPr sz="208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643915" indent="-247660" algn="l" defTabSz="396255" rtl="0" eaLnBrk="1" latinLnBrk="0" hangingPunct="1">
        <a:spcBef>
          <a:spcPct val="20000"/>
        </a:spcBef>
        <a:spcAft>
          <a:spcPts val="520"/>
        </a:spcAft>
        <a:buClr>
          <a:schemeClr val="accent1"/>
        </a:buClr>
        <a:buSzPct val="115000"/>
        <a:buFont typeface="Arial"/>
        <a:buChar char="•"/>
        <a:defRPr sz="1733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040170" indent="-247660" algn="l" defTabSz="396255" rtl="0" eaLnBrk="1" latinLnBrk="0" hangingPunct="1">
        <a:spcBef>
          <a:spcPct val="20000"/>
        </a:spcBef>
        <a:spcAft>
          <a:spcPts val="520"/>
        </a:spcAft>
        <a:buClr>
          <a:schemeClr val="accent1"/>
        </a:buClr>
        <a:buSzPct val="115000"/>
        <a:buFont typeface="Arial"/>
        <a:buChar char="•"/>
        <a:defRPr sz="156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337361" indent="-148596" algn="l" defTabSz="396255" rtl="0" eaLnBrk="1" latinLnBrk="0" hangingPunct="1">
        <a:spcBef>
          <a:spcPct val="20000"/>
        </a:spcBef>
        <a:spcAft>
          <a:spcPts val="520"/>
        </a:spcAft>
        <a:buClr>
          <a:schemeClr val="accent1"/>
        </a:buClr>
        <a:buSzPct val="115000"/>
        <a:buFont typeface="Arial"/>
        <a:buChar char="•"/>
        <a:defRPr sz="1387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1733617" indent="-148596" algn="l" defTabSz="396255" rtl="0" eaLnBrk="1" latinLnBrk="0" hangingPunct="1">
        <a:spcBef>
          <a:spcPct val="20000"/>
        </a:spcBef>
        <a:spcAft>
          <a:spcPts val="520"/>
        </a:spcAft>
        <a:buClr>
          <a:schemeClr val="accent1"/>
        </a:buClr>
        <a:buSzPct val="115000"/>
        <a:buFont typeface="Arial"/>
        <a:buChar char="•"/>
        <a:defRPr sz="1213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179404" indent="-198128" algn="l" defTabSz="396255" rtl="0" eaLnBrk="1" latinLnBrk="0" hangingPunct="1">
        <a:spcBef>
          <a:spcPct val="20000"/>
        </a:spcBef>
        <a:spcAft>
          <a:spcPts val="520"/>
        </a:spcAft>
        <a:buClr>
          <a:schemeClr val="accent1"/>
        </a:buClr>
        <a:buSzPct val="115000"/>
        <a:buFont typeface="Arial"/>
        <a:buChar char="•"/>
        <a:defRPr sz="1213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575659" indent="-198128" algn="l" defTabSz="396255" rtl="0" eaLnBrk="1" latinLnBrk="0" hangingPunct="1">
        <a:spcBef>
          <a:spcPct val="20000"/>
        </a:spcBef>
        <a:spcAft>
          <a:spcPts val="520"/>
        </a:spcAft>
        <a:buClr>
          <a:schemeClr val="accent1"/>
        </a:buClr>
        <a:buSzPct val="115000"/>
        <a:buFont typeface="Arial"/>
        <a:buChar char="•"/>
        <a:defRPr sz="1213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2971914" indent="-198128" algn="l" defTabSz="396255" rtl="0" eaLnBrk="1" latinLnBrk="0" hangingPunct="1">
        <a:spcBef>
          <a:spcPct val="20000"/>
        </a:spcBef>
        <a:spcAft>
          <a:spcPts val="520"/>
        </a:spcAft>
        <a:buClr>
          <a:schemeClr val="accent1"/>
        </a:buClr>
        <a:buSzPct val="115000"/>
        <a:buFont typeface="Arial"/>
        <a:buChar char="•"/>
        <a:defRPr sz="1213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368170" indent="-198128" algn="l" defTabSz="396255" rtl="0" eaLnBrk="1" latinLnBrk="0" hangingPunct="1">
        <a:spcBef>
          <a:spcPct val="20000"/>
        </a:spcBef>
        <a:spcAft>
          <a:spcPts val="520"/>
        </a:spcAft>
        <a:buClr>
          <a:schemeClr val="accent1"/>
        </a:buClr>
        <a:buSzPct val="115000"/>
        <a:buFont typeface="Arial"/>
        <a:buChar char="•"/>
        <a:defRPr sz="1213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96255" rtl="0" eaLnBrk="1" latinLnBrk="0" hangingPunct="1">
        <a:defRPr sz="1560" kern="1200">
          <a:solidFill>
            <a:schemeClr val="tx1"/>
          </a:solidFill>
          <a:latin typeface="+mn-lt"/>
          <a:ea typeface="+mn-ea"/>
          <a:cs typeface="+mn-cs"/>
        </a:defRPr>
      </a:lvl1pPr>
      <a:lvl2pPr marL="396255" algn="l" defTabSz="396255" rtl="0" eaLnBrk="1" latinLnBrk="0" hangingPunct="1">
        <a:defRPr sz="1560" kern="1200">
          <a:solidFill>
            <a:schemeClr val="tx1"/>
          </a:solidFill>
          <a:latin typeface="+mn-lt"/>
          <a:ea typeface="+mn-ea"/>
          <a:cs typeface="+mn-cs"/>
        </a:defRPr>
      </a:lvl2pPr>
      <a:lvl3pPr marL="792510" algn="l" defTabSz="396255" rtl="0" eaLnBrk="1" latinLnBrk="0" hangingPunct="1">
        <a:defRPr sz="156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66" algn="l" defTabSz="396255" rtl="0" eaLnBrk="1" latinLnBrk="0" hangingPunct="1">
        <a:defRPr sz="1560" kern="1200">
          <a:solidFill>
            <a:schemeClr val="tx1"/>
          </a:solidFill>
          <a:latin typeface="+mn-lt"/>
          <a:ea typeface="+mn-ea"/>
          <a:cs typeface="+mn-cs"/>
        </a:defRPr>
      </a:lvl4pPr>
      <a:lvl5pPr marL="1585021" algn="l" defTabSz="396255" rtl="0" eaLnBrk="1" latinLnBrk="0" hangingPunct="1">
        <a:defRPr sz="1560" kern="1200">
          <a:solidFill>
            <a:schemeClr val="tx1"/>
          </a:solidFill>
          <a:latin typeface="+mn-lt"/>
          <a:ea typeface="+mn-ea"/>
          <a:cs typeface="+mn-cs"/>
        </a:defRPr>
      </a:lvl5pPr>
      <a:lvl6pPr marL="1981276" algn="l" defTabSz="396255" rtl="0" eaLnBrk="1" latinLnBrk="0" hangingPunct="1">
        <a:defRPr sz="1560" kern="1200">
          <a:solidFill>
            <a:schemeClr val="tx1"/>
          </a:solidFill>
          <a:latin typeface="+mn-lt"/>
          <a:ea typeface="+mn-ea"/>
          <a:cs typeface="+mn-cs"/>
        </a:defRPr>
      </a:lvl6pPr>
      <a:lvl7pPr marL="2377531" algn="l" defTabSz="396255" rtl="0" eaLnBrk="1" latinLnBrk="0" hangingPunct="1">
        <a:defRPr sz="1560" kern="1200">
          <a:solidFill>
            <a:schemeClr val="tx1"/>
          </a:solidFill>
          <a:latin typeface="+mn-lt"/>
          <a:ea typeface="+mn-ea"/>
          <a:cs typeface="+mn-cs"/>
        </a:defRPr>
      </a:lvl7pPr>
      <a:lvl8pPr marL="2773787" algn="l" defTabSz="396255" rtl="0" eaLnBrk="1" latinLnBrk="0" hangingPunct="1">
        <a:defRPr sz="1560" kern="1200">
          <a:solidFill>
            <a:schemeClr val="tx1"/>
          </a:solidFill>
          <a:latin typeface="+mn-lt"/>
          <a:ea typeface="+mn-ea"/>
          <a:cs typeface="+mn-cs"/>
        </a:defRPr>
      </a:lvl8pPr>
      <a:lvl9pPr marL="3170042" algn="l" defTabSz="396255" rtl="0" eaLnBrk="1" latinLnBrk="0" hangingPunct="1">
        <a:defRPr sz="1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/>
          </p:cNvSpPr>
          <p:nvPr>
            <p:ph type="title"/>
          </p:nvPr>
        </p:nvSpPr>
        <p:spPr>
          <a:xfrm>
            <a:off x="348548" y="446048"/>
            <a:ext cx="9861158" cy="5720575"/>
          </a:xfrm>
        </p:spPr>
        <p:txBody>
          <a:bodyPr vert="horz" wrap="square" lIns="103985" tIns="51992" rIns="103985" bIns="51992" anchor="b" anchorCtr="0">
            <a:normAutofit/>
          </a:bodyPr>
          <a:lstStyle/>
          <a:p>
            <a:r>
              <a:rPr lang="en-US" altLang="en-US" b="1" dirty="0">
                <a:solidFill>
                  <a:srgbClr val="FF0000"/>
                </a:solidFill>
              </a:rPr>
              <a:t>SUNDAY SERMON</a:t>
            </a:r>
            <a:br>
              <a:rPr lang="en-US" altLang="en-US" dirty="0">
                <a:solidFill>
                  <a:srgbClr val="FFFFFF"/>
                </a:solidFill>
              </a:rPr>
            </a:br>
            <a:br>
              <a:rPr lang="en-US" altLang="en-US" b="1" dirty="0">
                <a:solidFill>
                  <a:srgbClr val="FFFFFF"/>
                </a:solidFill>
              </a:rPr>
            </a:br>
            <a:r>
              <a:rPr lang="en-US" altLang="en-US" b="1" dirty="0">
                <a:solidFill>
                  <a:schemeClr val="tx1"/>
                </a:solidFill>
              </a:rPr>
              <a:t>AIC Skyway, Nairobi</a:t>
            </a:r>
            <a:br>
              <a:rPr lang="en-US" altLang="en-US" dirty="0">
                <a:solidFill>
                  <a:srgbClr val="FFFFFF"/>
                </a:solidFill>
                <a:highlight>
                  <a:srgbClr val="000000"/>
                </a:highlight>
              </a:rPr>
            </a:br>
            <a:br>
              <a:rPr lang="en-US" altLang="en-US" dirty="0">
                <a:solidFill>
                  <a:srgbClr val="FFFFFF"/>
                </a:solidFill>
              </a:rPr>
            </a:br>
            <a:r>
              <a:rPr lang="en-US" altLang="en-US" b="1" dirty="0">
                <a:solidFill>
                  <a:srgbClr val="FF0000"/>
                </a:solidFill>
              </a:rPr>
              <a:t>Rev. Dominic </a:t>
            </a:r>
            <a:r>
              <a:rPr lang="en-US" altLang="en-US" b="1" dirty="0" err="1">
                <a:solidFill>
                  <a:srgbClr val="FF0000"/>
                </a:solidFill>
              </a:rPr>
              <a:t>Mulonzi</a:t>
            </a:r>
            <a:br>
              <a:rPr lang="en-US" altLang="en-US" dirty="0">
                <a:solidFill>
                  <a:srgbClr val="FFFFFF"/>
                </a:solidFill>
              </a:rPr>
            </a:br>
            <a:r>
              <a:rPr lang="en-US" altLang="en-US" dirty="0">
                <a:solidFill>
                  <a:srgbClr val="FF0000"/>
                </a:solidFill>
              </a:rPr>
              <a:t>0712 097 870</a:t>
            </a:r>
            <a:br>
              <a:rPr lang="en-US" altLang="en-US" dirty="0">
                <a:solidFill>
                  <a:srgbClr val="FF0000"/>
                </a:solidFill>
              </a:rPr>
            </a:br>
            <a:r>
              <a:rPr lang="en-US" altLang="en-US" dirty="0">
                <a:solidFill>
                  <a:schemeClr val="tx1"/>
                </a:solidFill>
              </a:rPr>
              <a:t>02</a:t>
            </a:r>
            <a:r>
              <a:rPr lang="en-US" altLang="en-US" baseline="30000" dirty="0">
                <a:solidFill>
                  <a:schemeClr val="tx1"/>
                </a:solidFill>
              </a:rPr>
              <a:t>nd</a:t>
            </a:r>
            <a:r>
              <a:rPr lang="en-US" altLang="en-US" dirty="0">
                <a:solidFill>
                  <a:schemeClr val="tx1"/>
                </a:solidFill>
              </a:rPr>
              <a:t> August.2026</a:t>
            </a:r>
            <a:br>
              <a:rPr lang="en-US" altLang="en-US" dirty="0">
                <a:solidFill>
                  <a:srgbClr val="FFFFFF"/>
                </a:solidFill>
                <a:highlight>
                  <a:srgbClr val="0000FF"/>
                </a:highlight>
              </a:rPr>
            </a:br>
            <a:br>
              <a:rPr lang="en-US" altLang="en-US" dirty="0">
                <a:latin typeface="Baskerville Old Face" panose="02020602080505020303" charset="0"/>
                <a:cs typeface="Baskerville Old Face" panose="02020602080505020303" charset="0"/>
              </a:rPr>
            </a:br>
            <a:endParaRPr lang="en-US" altLang="en-US" dirty="0">
              <a:latin typeface="Baskerville Old Face" panose="02020602080505020303" charset="0"/>
              <a:cs typeface="Baskerville Old Face" panose="02020602080505020303" charset="0"/>
            </a:endParaRPr>
          </a:p>
        </p:txBody>
      </p:sp>
      <p:sp>
        <p:nvSpPr>
          <p:cNvPr id="18436" name="Date Placeholder 4"/>
          <p:cNvSpPr txBox="1">
            <a:spLocks noGrp="1"/>
          </p:cNvSpPr>
          <p:nvPr>
            <p:ph type="dt" sz="half" idx="10"/>
          </p:nvPr>
        </p:nvSpPr>
        <p:spPr>
          <a:xfrm>
            <a:off x="925378" y="6316604"/>
            <a:ext cx="9284328" cy="373003"/>
          </a:xfrm>
          <a:noFill/>
          <a:ln>
            <a:noFill/>
          </a:ln>
        </p:spPr>
        <p:txBody>
          <a:bodyPr vert="horz" lIns="103985" tIns="51992" rIns="103985" bIns="51992"/>
          <a:lstStyle/>
          <a:p>
            <a:pPr algn="ctr"/>
            <a:endParaRPr lang="en-US" altLang="en-US" dirty="0">
              <a:solidFill>
                <a:srgbClr val="FF0066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4F904C-6DA7-3503-8074-36375AAE66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6871" y="4514092"/>
            <a:ext cx="848983" cy="854367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 vert="horz" wrap="square" lIns="103985" tIns="51992" rIns="103985" bIns="51992" anchor="b" anchorCtr="0"/>
          <a:lstStyle/>
          <a:p>
            <a:r>
              <a:rPr lang="en-US" altLang="en-US" sz="5650" b="1" dirty="0">
                <a:solidFill>
                  <a:srgbClr val="0070C0"/>
                </a:solidFill>
                <a:latin typeface="Baskerville Old Face" panose="02020602080505020303" charset="0"/>
                <a:cs typeface="Baskerville Old Face" panose="02020602080505020303" charset="0"/>
              </a:rPr>
              <a:t>TOPIC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369946" y="1416191"/>
            <a:ext cx="9826508" cy="5397343"/>
          </a:xfrm>
        </p:spPr>
        <p:txBody>
          <a:bodyPr vert="horz" wrap="square" lIns="103985" tIns="51992" rIns="103985" bIns="51992" numCol="1" anchor="t" anchorCtr="0" compatLnSpc="1"/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>
              <a:latin typeface="Bookman Old Style" panose="02050604050505020204" pitchFamily="18" charset="0"/>
            </a:endParaRP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en-US" dirty="0">
              <a:latin typeface="Bookman Old Style" panose="02050604050505020204" pitchFamily="18" charset="0"/>
            </a:endParaRPr>
          </a:p>
          <a:p>
            <a:pPr marL="0" indent="0" algn="ctr" eaLnBrk="1" hangingPunct="1">
              <a:lnSpc>
                <a:spcPct val="90000"/>
              </a:lnSpc>
              <a:buNone/>
            </a:pPr>
            <a:r>
              <a:rPr lang="en-US" altLang="en-US" sz="5136" b="1" dirty="0">
                <a:solidFill>
                  <a:srgbClr val="CC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GENEROSITY</a:t>
            </a:r>
          </a:p>
          <a:p>
            <a:pPr marL="0" indent="0" algn="ctr" eaLnBrk="1" hangingPunct="1">
              <a:lnSpc>
                <a:spcPct val="90000"/>
              </a:lnSpc>
              <a:buNone/>
            </a:pPr>
            <a:endParaRPr lang="en-US" altLang="en-US" sz="5136" b="1" dirty="0">
              <a:solidFill>
                <a:srgbClr val="7030A0"/>
              </a:solidFill>
              <a:latin typeface="Baskerville Old Face" panose="02020602080505020303" charset="0"/>
              <a:cs typeface="Baskerville Old Face" panose="02020602080505020303" charset="0"/>
            </a:endParaRPr>
          </a:p>
          <a:p>
            <a:pPr marL="0" indent="0" algn="ctr" eaLnBrk="1" hangingPunct="1">
              <a:lnSpc>
                <a:spcPct val="90000"/>
              </a:lnSpc>
              <a:buNone/>
            </a:pPr>
            <a:r>
              <a:rPr lang="en-US" altLang="en-US" sz="5136" b="1" dirty="0">
                <a:solidFill>
                  <a:srgbClr val="7030A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(</a:t>
            </a:r>
            <a:r>
              <a:rPr lang="en-US" altLang="en-US" sz="5136" b="1" dirty="0">
                <a:solidFill>
                  <a:srgbClr val="FF0066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UKARIMU</a:t>
            </a:r>
            <a:r>
              <a:rPr lang="en-US" altLang="en-US" sz="5136" b="1" dirty="0">
                <a:solidFill>
                  <a:srgbClr val="7030A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)</a:t>
            </a:r>
            <a:endParaRPr lang="en-US" altLang="en-US" sz="5136" b="1" dirty="0">
              <a:solidFill>
                <a:srgbClr val="7030A0"/>
              </a:solidFill>
              <a:latin typeface="Baskerville Old Face" panose="02020602080505020303" charset="0"/>
              <a:cs typeface="Baskerville Old Face" panose="02020602080505020303" charset="0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5136" b="1" dirty="0">
              <a:solidFill>
                <a:srgbClr val="C00000"/>
              </a:solidFill>
              <a:latin typeface="Baskerville Old Face" panose="02020602080505020303" charset="0"/>
              <a:cs typeface="Baskerville Old Face" panose="02020602080505020303" charset="0"/>
            </a:endParaRPr>
          </a:p>
        </p:txBody>
      </p:sp>
      <p:sp>
        <p:nvSpPr>
          <p:cNvPr id="20484" name="Date Placeholder 4"/>
          <p:cNvSpPr txBox="1">
            <a:spLocks noGrp="1"/>
          </p:cNvSpPr>
          <p:nvPr>
            <p:ph type="dt" sz="half" idx="10"/>
          </p:nvPr>
        </p:nvSpPr>
        <p:spPr>
          <a:xfrm>
            <a:off x="827542" y="6253417"/>
            <a:ext cx="8564817" cy="377081"/>
          </a:xfrm>
          <a:noFill/>
          <a:ln>
            <a:noFill/>
          </a:ln>
        </p:spPr>
        <p:txBody>
          <a:bodyPr vert="horz" lIns="103985" tIns="51992" rIns="103985" bIns="51992"/>
          <a:lstStyle/>
          <a:p>
            <a:r>
              <a:rPr lang="en-US" altLang="en-US" dirty="0">
                <a:solidFill>
                  <a:srgbClr val="FF0000"/>
                </a:solidFill>
                <a:latin typeface="+mn-lt"/>
              </a:rPr>
              <a:t>Contribute to the needs of the saints and </a:t>
            </a:r>
            <a:r>
              <a:rPr lang="en-US" altLang="en-US" b="1" dirty="0">
                <a:latin typeface="+mn-lt"/>
              </a:rPr>
              <a:t>seek </a:t>
            </a:r>
            <a:r>
              <a:rPr lang="en-US" altLang="en-US" dirty="0">
                <a:solidFill>
                  <a:srgbClr val="FF0000"/>
                </a:solidFill>
                <a:latin typeface="+mn-lt"/>
              </a:rPr>
              <a:t>to show hospitality</a:t>
            </a:r>
            <a:r>
              <a:rPr lang="en-US" altLang="en-US" dirty="0">
                <a:latin typeface="+mn-lt"/>
              </a:rPr>
              <a:t>, </a:t>
            </a:r>
            <a:r>
              <a:rPr lang="en-US" altLang="en-US" dirty="0">
                <a:solidFill>
                  <a:srgbClr val="008000"/>
                </a:solidFill>
                <a:latin typeface="+mn-lt"/>
              </a:rPr>
              <a:t>Rom.12: 13</a:t>
            </a:r>
            <a:r>
              <a:rPr lang="en-US" altLang="en-US" dirty="0">
                <a:solidFill>
                  <a:srgbClr val="FF0000"/>
                </a:solidFill>
              </a:rPr>
              <a:t>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26ABA6A-FD85-9413-E41B-2CF86C67F2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6871" y="4514092"/>
            <a:ext cx="848983" cy="854367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27A58-0AF8-6C45-7FD3-D41412B7C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22902CBE-D8FD-4C4A-DB1F-46D143C00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280" y="460852"/>
            <a:ext cx="9861158" cy="1659153"/>
          </a:xfrm>
        </p:spPr>
        <p:txBody>
          <a:bodyPr vert="horz" wrap="square" lIns="103985" tIns="51992" rIns="103985" bIns="51992" anchor="b" anchorCtr="0"/>
          <a:lstStyle/>
          <a:p>
            <a:pPr eaLnBrk="1" hangingPunct="1"/>
            <a:r>
              <a:rPr lang="en-US" altLang="en-US" sz="6163" b="1" dirty="0">
                <a:solidFill>
                  <a:srgbClr val="FF0066"/>
                </a:solidFill>
                <a:latin typeface="Baskerville Old Face" panose="02020602080505020303" charset="0"/>
                <a:cs typeface="Baskerville Old Face" panose="02020602080505020303" charset="0"/>
              </a:rPr>
              <a:t>BIBLE READING</a:t>
            </a:r>
            <a:br>
              <a:rPr lang="en-US" altLang="en-US" dirty="0">
                <a:latin typeface="Baskerville Old Face" panose="02020602080505020303" charset="0"/>
                <a:cs typeface="Baskerville Old Face" panose="02020602080505020303" charset="0"/>
              </a:rPr>
            </a:br>
            <a:endParaRPr lang="en-US" altLang="en-US" dirty="0">
              <a:latin typeface="Baskerville Old Face" panose="02020602080505020303" charset="0"/>
              <a:cs typeface="Baskerville Old Face" panose="02020602080505020303" charset="0"/>
            </a:endParaRPr>
          </a:p>
        </p:txBody>
      </p:sp>
      <p:sp>
        <p:nvSpPr>
          <p:cNvPr id="18436" name="Date Placeholder 4">
            <a:extLst>
              <a:ext uri="{FF2B5EF4-FFF2-40B4-BE49-F238E27FC236}">
                <a16:creationId xmlns:a16="http://schemas.microsoft.com/office/drawing/2014/main" id="{7B32012C-EC08-33A8-6F18-7311F9F79CA1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xfrm>
            <a:off x="925378" y="6316604"/>
            <a:ext cx="9284328" cy="373003"/>
          </a:xfrm>
          <a:noFill/>
          <a:ln>
            <a:noFill/>
          </a:ln>
        </p:spPr>
        <p:txBody>
          <a:bodyPr vert="horz" lIns="103985" tIns="51992" rIns="103985" bIns="51992"/>
          <a:lstStyle/>
          <a:p>
            <a:pPr algn="ctr"/>
            <a:endParaRPr lang="en-US" altLang="en-US" dirty="0">
              <a:solidFill>
                <a:srgbClr val="FF0066"/>
              </a:solidFill>
            </a:endParaRP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770495C5-1549-2673-C365-4D22EF654797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406400" y="633413"/>
            <a:ext cx="10160000" cy="5386387"/>
          </a:xfrm>
        </p:spPr>
        <p:txBody>
          <a:bodyPr vert="horz" wrap="square" lIns="103985" tIns="51992" rIns="103985" bIns="51992" anchor="t" anchorCtr="0"/>
          <a:lstStyle>
            <a:lvl1pPr lvl="0">
              <a:buClr>
                <a:schemeClr val="accent1"/>
              </a:buClr>
              <a:buSzPct val="85000"/>
              <a:buFont typeface="Wingdings 2" panose="05020102010507070707" pitchFamily="18" charset="2"/>
              <a:defRPr sz="2000"/>
            </a:lvl1pPr>
            <a:lvl2pPr lvl="1">
              <a:buClr>
                <a:schemeClr val="accent2"/>
              </a:buClr>
              <a:buSzPct val="70000"/>
              <a:buFont typeface="Wingdings" panose="05000000000000000000" pitchFamily="2" charset="2"/>
              <a:defRPr sz="1700"/>
            </a:lvl2pPr>
            <a:lvl3pPr lvl="2">
              <a:buClr>
                <a:srgbClr val="8CADAE"/>
              </a:buClr>
              <a:buSzPct val="75000"/>
              <a:buFont typeface="Wingdings 2" panose="05020102010507070707" pitchFamily="18" charset="2"/>
              <a:defRPr sz="2000"/>
            </a:lvl3pPr>
            <a:lvl4pPr lvl="3">
              <a:buClr>
                <a:srgbClr val="8C7B70"/>
              </a:buClr>
              <a:buSzPct val="70000"/>
              <a:buFont typeface="Wingdings" panose="05000000000000000000" pitchFamily="2" charset="2"/>
              <a:defRPr sz="1800"/>
            </a:lvl4pPr>
            <a:lvl5pPr lvl="4">
              <a:buClr>
                <a:srgbClr val="8FB08C"/>
              </a:buClr>
              <a:buSzTx/>
              <a:buFontTx/>
              <a:defRPr sz="1400"/>
            </a:lvl5pPr>
          </a:lstStyle>
          <a:p>
            <a:pPr marL="0" indent="0" algn="ctr" eaLnBrk="1" hangingPunct="1">
              <a:lnSpc>
                <a:spcPct val="90000"/>
              </a:lnSpc>
              <a:buNone/>
            </a:pPr>
            <a:endParaRPr lang="en-US" altLang="en-US" dirty="0"/>
          </a:p>
          <a:p>
            <a:pPr marL="0" indent="0" algn="ctr" eaLnBrk="1" hangingPunct="1">
              <a:lnSpc>
                <a:spcPct val="90000"/>
              </a:lnSpc>
              <a:buNone/>
            </a:pPr>
            <a:endParaRPr lang="en-US" altLang="en-US" sz="4109" dirty="0">
              <a:solidFill>
                <a:srgbClr val="7030A0"/>
              </a:solidFill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b="1" dirty="0"/>
              <a:t>    </a:t>
            </a:r>
            <a:endParaRPr lang="en-US" altLang="en-US" sz="4622" b="1" dirty="0"/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4622" b="1" dirty="0"/>
              <a:t>    </a:t>
            </a:r>
            <a:r>
              <a:rPr lang="en-US" altLang="en-US" sz="4622" b="1" dirty="0">
                <a:latin typeface="Baskerville Old Face" panose="02020602080505020303" charset="0"/>
                <a:cs typeface="Baskerville Old Face" panose="02020602080505020303" charset="0"/>
              </a:rPr>
              <a:t>1</a:t>
            </a:r>
            <a:r>
              <a:rPr lang="en-US" altLang="en-US" sz="4622" b="1" baseline="30000" dirty="0">
                <a:latin typeface="Baskerville Old Face" panose="02020602080505020303" charset="0"/>
                <a:cs typeface="Baskerville Old Face" panose="02020602080505020303" charset="0"/>
              </a:rPr>
              <a:t>st</a:t>
            </a:r>
            <a:r>
              <a:rPr lang="en-US" altLang="en-US" sz="4622" b="1" dirty="0">
                <a:latin typeface="Baskerville Old Face" panose="02020602080505020303" charset="0"/>
                <a:cs typeface="Baskerville Old Face" panose="02020602080505020303" charset="0"/>
              </a:rPr>
              <a:t> Reading</a:t>
            </a:r>
            <a:r>
              <a:rPr lang="en-US" altLang="en-US" sz="4622" b="1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</a:rPr>
              <a:t> :</a:t>
            </a:r>
            <a:r>
              <a:rPr lang="en-US" altLang="en-US" sz="4109" b="1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</a:t>
            </a:r>
            <a:r>
              <a:rPr lang="en-US" altLang="en-US" sz="4109" b="1" dirty="0">
                <a:solidFill>
                  <a:srgbClr val="008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  </a:t>
            </a:r>
            <a:r>
              <a:rPr lang="en-US" altLang="en-US" sz="4109" b="1" dirty="0">
                <a:solidFill>
                  <a:srgbClr val="00206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Philippians 4</a:t>
            </a:r>
            <a:r>
              <a:rPr lang="en-US" altLang="en-US" sz="4109" b="1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: </a:t>
            </a:r>
            <a:r>
              <a:rPr lang="en-US" altLang="en-US" sz="4109" b="1" dirty="0">
                <a:solidFill>
                  <a:srgbClr val="00206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10 - 20</a:t>
            </a:r>
            <a:r>
              <a:rPr lang="en-US" altLang="en-US" sz="4109" b="1" dirty="0">
                <a:solidFill>
                  <a:srgbClr val="002060"/>
                </a:solidFill>
                <a:latin typeface="Baskerville Old Face" panose="02020602080505020303" charset="0"/>
                <a:cs typeface="Baskerville Old Face" panose="02020602080505020303" charset="0"/>
              </a:rPr>
              <a:t>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altLang="en-US" sz="4109" b="1" dirty="0">
              <a:solidFill>
                <a:srgbClr val="002060"/>
              </a:solidFill>
              <a:latin typeface="Baskerville Old Face" panose="02020602080505020303" charset="0"/>
              <a:cs typeface="Baskerville Old Face" panose="02020602080505020303" charset="0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4109" b="1" dirty="0">
                <a:solidFill>
                  <a:srgbClr val="002060"/>
                </a:solidFill>
                <a:latin typeface="Baskerville Old Face" panose="02020602080505020303" charset="0"/>
                <a:cs typeface="Baskerville Old Face" panose="02020602080505020303" charset="0"/>
              </a:rPr>
              <a:t>      </a:t>
            </a:r>
            <a:r>
              <a:rPr lang="en-US" altLang="en-US" sz="4109" b="1" dirty="0">
                <a:latin typeface="Baskerville Old Face" panose="02020602080505020303" charset="0"/>
                <a:cs typeface="Baskerville Old Face" panose="02020602080505020303" charset="0"/>
              </a:rPr>
              <a:t> 2</a:t>
            </a:r>
            <a:r>
              <a:rPr lang="en-US" altLang="en-US" sz="4109" b="1" baseline="30000" dirty="0">
                <a:latin typeface="Baskerville Old Face" panose="02020602080505020303" charset="0"/>
                <a:cs typeface="Baskerville Old Face" panose="02020602080505020303" charset="0"/>
              </a:rPr>
              <a:t>nd </a:t>
            </a:r>
            <a:r>
              <a:rPr lang="en-US" altLang="en-US" sz="4109" b="1" dirty="0">
                <a:latin typeface="Baskerville Old Face" panose="02020602080505020303" charset="0"/>
                <a:cs typeface="Baskerville Old Face" panose="02020602080505020303" charset="0"/>
              </a:rPr>
              <a:t>Reading</a:t>
            </a:r>
            <a:r>
              <a:rPr lang="en-US" altLang="en-US" sz="4109" b="1" dirty="0">
                <a:solidFill>
                  <a:srgbClr val="002060"/>
                </a:solidFill>
                <a:latin typeface="Baskerville Old Face" panose="02020602080505020303" charset="0"/>
                <a:cs typeface="Baskerville Old Face" panose="02020602080505020303" charset="0"/>
              </a:rPr>
              <a:t> </a:t>
            </a:r>
            <a:r>
              <a:rPr lang="en-US" altLang="en-US" sz="4109" b="1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</a:rPr>
              <a:t>:</a:t>
            </a:r>
            <a:r>
              <a:rPr lang="en-US" altLang="en-US" sz="4109" b="1" dirty="0">
                <a:solidFill>
                  <a:srgbClr val="002060"/>
                </a:solidFill>
                <a:latin typeface="Baskerville Old Face" panose="02020602080505020303" charset="0"/>
                <a:cs typeface="Baskerville Old Face" panose="02020602080505020303" charset="0"/>
              </a:rPr>
              <a:t>    Genesis</a:t>
            </a:r>
            <a:r>
              <a:rPr lang="en-US" altLang="en-US" sz="4109" dirty="0">
                <a:solidFill>
                  <a:srgbClr val="002060"/>
                </a:solidFill>
                <a:latin typeface="Baskerville Old Face" panose="02020602080505020303" charset="0"/>
                <a:cs typeface="Baskerville Old Face" panose="02020602080505020303" charset="0"/>
              </a:rPr>
              <a:t>. </a:t>
            </a:r>
            <a:r>
              <a:rPr lang="en-US" altLang="en-US" sz="4622" dirty="0">
                <a:solidFill>
                  <a:srgbClr val="002060"/>
                </a:solidFill>
                <a:latin typeface="Baskerville Old Face" panose="02020602080505020303" charset="0"/>
                <a:cs typeface="Baskerville Old Face" panose="02020602080505020303" charset="0"/>
              </a:rPr>
              <a:t>18</a:t>
            </a:r>
            <a:r>
              <a:rPr lang="en-US" altLang="en-US" sz="4622" b="1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</a:rPr>
              <a:t>:</a:t>
            </a:r>
            <a:r>
              <a:rPr lang="en-US" altLang="en-US" sz="4622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</a:rPr>
              <a:t> </a:t>
            </a:r>
            <a:r>
              <a:rPr lang="en-US" altLang="en-US" sz="4622" dirty="0">
                <a:solidFill>
                  <a:srgbClr val="002060"/>
                </a:solidFill>
                <a:latin typeface="Baskerville Old Face" panose="02020602080505020303" charset="0"/>
                <a:cs typeface="Baskerville Old Face" panose="02020602080505020303" charset="0"/>
              </a:rPr>
              <a:t>1- 14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4622" dirty="0">
                <a:solidFill>
                  <a:srgbClr val="008000"/>
                </a:solidFill>
                <a:latin typeface="Baskerville Old Face" panose="02020602080505020303" charset="0"/>
                <a:cs typeface="Baskerville Old Face" panose="02020602080505020303" charset="0"/>
              </a:rPr>
              <a:t>                         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78080E-FB15-6B90-E2E6-017BF79293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6871" y="4514092"/>
            <a:ext cx="848983" cy="854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378276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1071322" y="318754"/>
            <a:ext cx="8321037" cy="748045"/>
          </a:xfrm>
        </p:spPr>
        <p:txBody>
          <a:bodyPr vert="horz" wrap="square" lIns="103985" tIns="51992" rIns="103985" bIns="51992" anchor="b" anchorCtr="0"/>
          <a:lstStyle/>
          <a:p>
            <a:r>
              <a:rPr lang="en-US" altLang="en-US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INTRODUCTION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706873" y="1096535"/>
            <a:ext cx="9859527" cy="5397343"/>
          </a:xfrm>
        </p:spPr>
        <p:txBody>
          <a:bodyPr vert="horz" wrap="square" lIns="103985" tIns="51992" rIns="103985" bIns="51992" numCol="1" anchor="t" anchorCtr="0" compatLnSpc="1">
            <a:normAutofit fontScale="92500" lnSpcReduction="200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595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Generosity</a:t>
            </a:r>
            <a:r>
              <a:rPr lang="en-US" sz="3595" dirty="0">
                <a:solidFill>
                  <a:srgbClr val="7030A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</a:t>
            </a:r>
            <a:r>
              <a:rPr lang="en-US" sz="3595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is the </a:t>
            </a:r>
            <a:r>
              <a:rPr lang="en-US" sz="3595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Heart </a:t>
            </a:r>
            <a:r>
              <a:rPr lang="en-US" sz="3595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of Serving God &amp;“</a:t>
            </a:r>
            <a:r>
              <a:rPr lang="en-US" sz="3595" dirty="0">
                <a:highlight>
                  <a:srgbClr val="FF00FF"/>
                </a:highlight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Others</a:t>
            </a:r>
            <a:r>
              <a:rPr lang="en-US" sz="3595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”.</a:t>
            </a:r>
          </a:p>
          <a:p>
            <a:pPr marL="0" indent="0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r>
              <a:rPr lang="en-US" altLang="en-US" sz="3595" i="1" dirty="0">
                <a:solidFill>
                  <a:srgbClr val="FF0066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  Gen 18:3....</a:t>
            </a:r>
            <a:r>
              <a:rPr lang="en-US" altLang="en-US" sz="3595" i="1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I am here to </a:t>
            </a:r>
            <a:r>
              <a:rPr lang="en-US" altLang="en-US" sz="3595" b="1" i="1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Serve</a:t>
            </a:r>
            <a:r>
              <a:rPr lang="en-US" altLang="en-US" sz="3595" i="1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you</a:t>
            </a:r>
            <a:r>
              <a:rPr lang="en-US" altLang="en-US" sz="3595" i="1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. </a:t>
            </a:r>
            <a:r>
              <a:rPr lang="en-US" altLang="en-US" sz="3595" i="1" dirty="0">
                <a:solidFill>
                  <a:srgbClr val="C0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Mat. 25: 40 </a:t>
            </a:r>
            <a:endParaRPr lang="en-US" sz="3595" dirty="0">
              <a:solidFill>
                <a:srgbClr val="C00000"/>
              </a:solidFill>
              <a:latin typeface="Baskerville Old Face" panose="02020602080505020303" charset="0"/>
              <a:cs typeface="Baskerville Old Face" panose="02020602080505020303" charset="0"/>
              <a:sym typeface="+mn-ea"/>
            </a:endParaRPr>
          </a:p>
          <a:p>
            <a:pPr marL="0" indent="0" eaLnBrk="1" fontAlgn="auto" hangingPunct="1">
              <a:lnSpc>
                <a:spcPct val="110000"/>
              </a:lnSpc>
              <a:spcAft>
                <a:spcPts val="0"/>
              </a:spcAft>
              <a:buNone/>
              <a:defRPr/>
            </a:pPr>
            <a:endParaRPr lang="en-US" sz="3595" dirty="0">
              <a:solidFill>
                <a:srgbClr val="C00000"/>
              </a:solidFill>
              <a:latin typeface="Baskerville Old Face" panose="02020602080505020303" charset="0"/>
              <a:cs typeface="Baskerville Old Face" panose="02020602080505020303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595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It’s a </a:t>
            </a:r>
            <a:r>
              <a:rPr lang="en-US" sz="3595" b="1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ministry</a:t>
            </a:r>
            <a:r>
              <a:rPr lang="en-US" sz="3595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of giving and receiving. 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en-US" sz="3595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     Phil. 4:15 </a:t>
            </a:r>
            <a:r>
              <a:rPr lang="en-US" sz="3595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&amp;</a:t>
            </a:r>
            <a:r>
              <a:rPr lang="en-US" sz="3595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19, </a:t>
            </a:r>
            <a:r>
              <a:rPr lang="en-US" sz="3595" b="1" dirty="0">
                <a:solidFill>
                  <a:srgbClr val="C0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Gen. 18</a:t>
            </a:r>
            <a:r>
              <a:rPr lang="en-US" sz="3595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, </a:t>
            </a:r>
            <a:r>
              <a:rPr lang="en-US" sz="3595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2 Kings 4</a:t>
            </a:r>
            <a:r>
              <a:rPr lang="en-US" sz="3595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:</a:t>
            </a:r>
            <a:r>
              <a:rPr lang="en-US" sz="3595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1</a:t>
            </a:r>
            <a:r>
              <a:rPr lang="en-US" sz="3595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-</a:t>
            </a:r>
            <a:r>
              <a:rPr lang="en-US" sz="3595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16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3595" dirty="0">
              <a:latin typeface="Baskerville Old Face" panose="02020602080505020303" charset="0"/>
              <a:cs typeface="Baskerville Old Face" panose="02020602080505020303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3595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Generosity is an act of Worship. </a:t>
            </a:r>
            <a:r>
              <a:rPr lang="en-US" altLang="en-US" sz="3595" dirty="0">
                <a:solidFill>
                  <a:srgbClr val="C0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Heb. 13:16</a:t>
            </a:r>
            <a:endParaRPr lang="en-US" altLang="en-US" sz="3595" dirty="0">
              <a:solidFill>
                <a:srgbClr val="C00000"/>
              </a:solidFill>
              <a:latin typeface="Baskerville Old Face" panose="02020602080505020303" charset="0"/>
              <a:cs typeface="Baskerville Old Face" panose="02020602080505020303" charset="0"/>
            </a:endParaRP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en-US" altLang="en-US" sz="3595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   </a:t>
            </a:r>
            <a:r>
              <a:rPr lang="en-US" altLang="en-US" sz="3595" i="1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Do not neglect to do good and to share what you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en-US" altLang="en-US" sz="3595" i="1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    have, for such </a:t>
            </a:r>
            <a:r>
              <a:rPr lang="en-US" altLang="en-US" sz="3595" i="1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Sacrifices </a:t>
            </a:r>
            <a:r>
              <a:rPr lang="en-US" altLang="en-US" sz="3595" i="1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are pleasing to</a:t>
            </a:r>
            <a:r>
              <a:rPr lang="en-US" altLang="en-US" sz="3595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God</a:t>
            </a:r>
            <a:r>
              <a:rPr lang="en-US" altLang="en-US" sz="3595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. 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endParaRPr lang="en-US" altLang="en-US" sz="3595" dirty="0">
              <a:latin typeface="Baskerville Old Face" panose="02020602080505020303" charset="0"/>
              <a:cs typeface="Baskerville Old Face" panose="02020602080505020303" charset="0"/>
            </a:endParaRP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en-US" b="1" dirty="0">
              <a:latin typeface="Bookman Old Style" panose="02050604050505020204" pitchFamily="18" charset="0"/>
            </a:endParaRP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en-US" altLang="en-US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Bookman Old Style" panose="02050604050505020204" pitchFamily="18" charset="0"/>
                <a:sym typeface="+mn-ea"/>
              </a:rPr>
              <a:t>  </a:t>
            </a:r>
            <a:r>
              <a:rPr lang="en-US" altLang="en-US" b="1" i="1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Bookman Old Style" panose="02050604050505020204" pitchFamily="18" charset="0"/>
                <a:sym typeface="+mn-ea"/>
              </a:rPr>
              <a:t> </a:t>
            </a:r>
            <a:endParaRPr lang="en-US" dirty="0"/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1508" name="Date Placeholder 4"/>
          <p:cNvSpPr txBox="1">
            <a:spLocks noGrp="1"/>
          </p:cNvSpPr>
          <p:nvPr>
            <p:ph type="dt" sz="half" idx="10"/>
          </p:nvPr>
        </p:nvSpPr>
        <p:spPr>
          <a:xfrm>
            <a:off x="827542" y="6253417"/>
            <a:ext cx="8564817" cy="377081"/>
          </a:xfrm>
          <a:noFill/>
          <a:ln>
            <a:noFill/>
          </a:ln>
        </p:spPr>
        <p:txBody>
          <a:bodyPr vert="horz" lIns="103985" tIns="51992" rIns="103985" bIns="51992"/>
          <a:lstStyle/>
          <a:p>
            <a:r>
              <a:rPr lang="en-US" altLang="en-US" dirty="0">
                <a:solidFill>
                  <a:srgbClr val="008000"/>
                </a:solidFill>
                <a:latin typeface="+mn-lt"/>
              </a:rPr>
              <a:t> </a:t>
            </a:r>
            <a:r>
              <a:rPr lang="en-US" altLang="en-US" dirty="0">
                <a:solidFill>
                  <a:srgbClr val="FF0000"/>
                </a:solidFill>
              </a:rPr>
              <a:t>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F4B2A2-08A0-8454-400F-67304840DF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6871" y="4514092"/>
            <a:ext cx="848983" cy="854367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/>
          </p:nvPr>
        </p:nvSpPr>
        <p:spPr>
          <a:xfrm>
            <a:off x="1122681" y="137504"/>
            <a:ext cx="8321037" cy="1130018"/>
          </a:xfrm>
        </p:spPr>
        <p:txBody>
          <a:bodyPr vert="horz" wrap="square" lIns="103985" tIns="51992" rIns="103985" bIns="51992" anchor="b" anchorCtr="0"/>
          <a:lstStyle/>
          <a:p>
            <a:pPr eaLnBrk="1" hangingPunct="1"/>
            <a:r>
              <a:rPr lang="en-US" altLang="en-US" sz="5136" b="1" dirty="0">
                <a:solidFill>
                  <a:srgbClr val="C00000"/>
                </a:solidFill>
                <a:latin typeface="Baskerville Old Face" panose="02020602080505020303" charset="0"/>
                <a:cs typeface="Baskerville Old Face" panose="02020602080505020303" charset="0"/>
              </a:rPr>
              <a:t>KEY LESSONS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976333" y="1612928"/>
            <a:ext cx="9826508" cy="5540022"/>
          </a:xfrm>
        </p:spPr>
        <p:txBody>
          <a:bodyPr vert="horz" wrap="square" lIns="103985" tIns="51992" rIns="103985" bIns="51992" numCol="1" anchor="t" anchorCtr="0" compatLnSpc="1">
            <a:normAutofit fontScale="25000" lnSpcReduction="20000"/>
          </a:bodyPr>
          <a:lstStyle/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sz="7200" dirty="0">
                <a:latin typeface="Bookman Old Style" panose="02050604050505020204" pitchFamily="18" charset="0"/>
              </a:rPr>
              <a:t>Generosity:-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endParaRPr lang="en-US" altLang="en-US" sz="5000" dirty="0">
              <a:latin typeface="Bookman Old Style" panose="02050604050505020204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en-US" sz="11200" dirty="0">
                <a:solidFill>
                  <a:srgbClr val="FF0066"/>
                </a:solidFill>
                <a:latin typeface="Bookman Old Style" panose="02050604050505020204" pitchFamily="18" charset="0"/>
                <a:sym typeface="+mn-ea"/>
              </a:rPr>
              <a:t>(i) </a:t>
            </a:r>
            <a:r>
              <a:rPr lang="en-US" sz="11200" dirty="0">
                <a:latin typeface="Bookman Old Style" panose="02050604050505020204" pitchFamily="18" charset="0"/>
                <a:sym typeface="+mn-ea"/>
              </a:rPr>
              <a:t>Attracts God’s favor.. </a:t>
            </a:r>
            <a:r>
              <a:rPr lang="en-US" sz="11200" dirty="0">
                <a:solidFill>
                  <a:srgbClr val="FF0066"/>
                </a:solidFill>
                <a:latin typeface="Bookman Old Style" panose="02050604050505020204" pitchFamily="18" charset="0"/>
                <a:sym typeface="+mn-ea"/>
              </a:rPr>
              <a:t>Gen.18: 2-3</a:t>
            </a:r>
            <a:r>
              <a:rPr lang="en-US" sz="11200" dirty="0">
                <a:solidFill>
                  <a:srgbClr val="008000"/>
                </a:solidFill>
                <a:latin typeface="Bookman Old Style" panose="02050604050505020204" pitchFamily="18" charset="0"/>
                <a:sym typeface="+mn-ea"/>
              </a:rPr>
              <a:t>.</a:t>
            </a:r>
            <a:endParaRPr lang="en-US" sz="11200" dirty="0">
              <a:solidFill>
                <a:srgbClr val="008000"/>
              </a:solidFill>
              <a:latin typeface="Bookman Old Style" panose="02050604050505020204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en-US" sz="11200" b="1" dirty="0">
              <a:solidFill>
                <a:srgbClr val="008000"/>
              </a:solidFill>
              <a:latin typeface="Bookman Old Style" panose="02050604050505020204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en-US" altLang="en-US" sz="11200" dirty="0">
                <a:solidFill>
                  <a:srgbClr val="FF0066"/>
                </a:solidFill>
                <a:latin typeface="Bookman Old Style" panose="02050604050505020204" pitchFamily="18" charset="0"/>
                <a:sym typeface="+mn-ea"/>
              </a:rPr>
              <a:t>(ii)</a:t>
            </a:r>
            <a:r>
              <a:rPr lang="en-US" altLang="en-US" sz="11200" dirty="0">
                <a:latin typeface="Bookman Old Style" panose="02050604050505020204" pitchFamily="18" charset="0"/>
                <a:sym typeface="+mn-ea"/>
              </a:rPr>
              <a:t> Unlocks closed doors and great</a:t>
            </a:r>
            <a:endParaRPr lang="en-US" altLang="en-US" sz="11200" dirty="0">
              <a:latin typeface="Bookman Old Style" panose="02050604050505020204" pitchFamily="18" charset="0"/>
            </a:endParaRP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en-US" altLang="en-US" sz="11200" dirty="0">
                <a:latin typeface="Bookman Old Style" panose="02050604050505020204" pitchFamily="18" charset="0"/>
                <a:sym typeface="+mn-ea"/>
              </a:rPr>
              <a:t>     opportunities in life.</a:t>
            </a:r>
            <a:r>
              <a:rPr lang="en-US" sz="11200" b="1" dirty="0">
                <a:solidFill>
                  <a:srgbClr val="C00000"/>
                </a:solidFill>
                <a:latin typeface="Bookman Old Style" panose="02050604050505020204" pitchFamily="18" charset="0"/>
                <a:sym typeface="+mn-ea"/>
              </a:rPr>
              <a:t> Gen. 18:10. </a:t>
            </a:r>
            <a:endParaRPr lang="en-US" sz="112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en-US" altLang="en-US" sz="11200" dirty="0">
              <a:latin typeface="Bookman Old Style" panose="02050604050505020204" pitchFamily="18" charset="0"/>
            </a:endParaRP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en-US" sz="11200" dirty="0">
                <a:solidFill>
                  <a:srgbClr val="FF0066"/>
                </a:solidFill>
                <a:latin typeface="Bookman Old Style" panose="02050604050505020204" pitchFamily="18" charset="0"/>
                <a:sym typeface="+mn-ea"/>
              </a:rPr>
              <a:t>(iii)</a:t>
            </a:r>
            <a:r>
              <a:rPr lang="en-US" sz="11200" dirty="0">
                <a:latin typeface="Bookman Old Style" panose="02050604050505020204" pitchFamily="18" charset="0"/>
                <a:sym typeface="+mn-ea"/>
              </a:rPr>
              <a:t> Can Save you &amp; your people. </a:t>
            </a: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en-US" sz="11200" dirty="0">
                <a:solidFill>
                  <a:srgbClr val="FF0066"/>
                </a:solidFill>
                <a:latin typeface="Bookman Old Style" panose="02050604050505020204" pitchFamily="18" charset="0"/>
                <a:sym typeface="+mn-ea"/>
              </a:rPr>
              <a:t>      Gen. 18: 23 - 33. 2 Kings 4: 18 – 37.</a:t>
            </a:r>
            <a:endParaRPr lang="en-US" sz="11200" dirty="0">
              <a:solidFill>
                <a:srgbClr val="FF0066"/>
              </a:solidFill>
              <a:latin typeface="Bookman Old Style" panose="02050604050505020204" pitchFamily="18" charset="0"/>
            </a:endParaRPr>
          </a:p>
          <a:p>
            <a:pPr marL="0" indent="0" eaLnBrk="1" hangingPunct="1">
              <a:buNone/>
              <a:defRPr/>
            </a:pPr>
            <a:endParaRPr lang="en-US" altLang="en-US" sz="3595" dirty="0">
              <a:latin typeface="Bookman Old Style" panose="02050604050505020204" pitchFamily="18" charset="0"/>
            </a:endParaRP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endParaRPr lang="en-US" altLang="en-US" sz="3595" dirty="0">
              <a:latin typeface="Bookman Old Style" panose="02050604050505020204" pitchFamily="18" charset="0"/>
            </a:endParaRPr>
          </a:p>
          <a:p>
            <a:pPr marL="0" indent="0" eaLnBrk="1" hangingPunct="1">
              <a:buNone/>
              <a:defRPr/>
            </a:pPr>
            <a:r>
              <a:rPr lang="en-US" altLang="en-US" sz="3595" dirty="0">
                <a:latin typeface="Bookman Old Style" panose="02050604050505020204" pitchFamily="18" charset="0"/>
              </a:rPr>
              <a:t>  </a:t>
            </a:r>
          </a:p>
          <a:p>
            <a:pPr marL="0" indent="0" eaLnBrk="1" hangingPunct="1">
              <a:buNone/>
              <a:defRPr/>
            </a:pPr>
            <a:endParaRPr lang="en-US" sz="3595" dirty="0">
              <a:latin typeface="Bookman Old Style" panose="02050604050505020204" pitchFamily="18" charset="0"/>
            </a:endParaRPr>
          </a:p>
          <a:p>
            <a:pPr marL="0" indent="0" eaLnBrk="1" hangingPunct="1">
              <a:buNone/>
              <a:defRPr/>
            </a:pPr>
            <a:endParaRPr lang="en-US" sz="3595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0" indent="0" eaLnBrk="1" hangingPunct="1">
              <a:buNone/>
              <a:defRPr/>
            </a:pPr>
            <a:endParaRPr lang="en-US" sz="3595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0" indent="0" eaLnBrk="1" hangingPunct="1">
              <a:buNone/>
              <a:defRPr/>
            </a:pPr>
            <a:endParaRPr lang="en-US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0" indent="0" eaLnBrk="1" hangingPunct="1">
              <a:buNone/>
              <a:defRPr/>
            </a:pPr>
            <a:endParaRPr lang="en-US" altLang="en-US" sz="3595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0" indent="0" eaLnBrk="1" hangingPunct="1">
              <a:buNone/>
              <a:defRPr/>
            </a:pPr>
            <a:endParaRPr lang="en-US" altLang="en-US" sz="3595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0" indent="0" eaLnBrk="1" hangingPunct="1">
              <a:buNone/>
              <a:defRPr/>
            </a:pPr>
            <a:r>
              <a:rPr lang="en-US" altLang="en-US" sz="3595" dirty="0"/>
              <a:t> </a:t>
            </a:r>
            <a:endParaRPr lang="en-US" altLang="en-US" sz="3595" b="1" dirty="0">
              <a:solidFill>
                <a:srgbClr val="C00000"/>
              </a:solidFill>
            </a:endParaRPr>
          </a:p>
          <a:p>
            <a:pPr marL="0" indent="0" eaLnBrk="1" hangingPunct="1">
              <a:buNone/>
              <a:defRPr/>
            </a:pPr>
            <a:endParaRPr lang="en-US" altLang="en-US" dirty="0"/>
          </a:p>
          <a:p>
            <a:pPr marL="0" indent="0" eaLnBrk="1" hangingPunct="1">
              <a:buNone/>
              <a:defRPr/>
            </a:pPr>
            <a:r>
              <a:rPr lang="en-US" altLang="en-US" dirty="0"/>
              <a:t> </a:t>
            </a:r>
          </a:p>
        </p:txBody>
      </p:sp>
      <p:sp>
        <p:nvSpPr>
          <p:cNvPr id="26628" name="Date Placeholder 4"/>
          <p:cNvSpPr txBox="1">
            <a:spLocks noGrp="1"/>
          </p:cNvSpPr>
          <p:nvPr>
            <p:ph type="dt" sz="half" idx="10"/>
          </p:nvPr>
        </p:nvSpPr>
        <p:spPr>
          <a:xfrm>
            <a:off x="976333" y="6316605"/>
            <a:ext cx="8664692" cy="228286"/>
          </a:xfrm>
          <a:noFill/>
          <a:ln>
            <a:noFill/>
          </a:ln>
        </p:spPr>
        <p:txBody>
          <a:bodyPr vert="horz" lIns="103985" tIns="51992" rIns="103985" bIns="51992"/>
          <a:lstStyle/>
          <a:p>
            <a:r>
              <a:rPr lang="en-US" altLang="en-US" dirty="0">
                <a:latin typeface="+mn-lt"/>
              </a:rPr>
              <a:t>……. </a:t>
            </a:r>
            <a:r>
              <a:rPr lang="en-US" altLang="en-US" dirty="0">
                <a:solidFill>
                  <a:srgbClr val="FF0000"/>
                </a:solidFill>
                <a:latin typeface="+mn-lt"/>
              </a:rPr>
              <a:t>Truly, I say to you, as you did it to one of the least of these my brothers, you did it to me</a:t>
            </a:r>
            <a:r>
              <a:rPr lang="en-US" altLang="en-US" dirty="0">
                <a:latin typeface="+mn-lt"/>
              </a:rPr>
              <a:t>. </a:t>
            </a:r>
            <a:endParaRPr lang="en-US" altLang="en-US" dirty="0">
              <a:solidFill>
                <a:srgbClr val="008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F24D81-7456-DE7C-3483-93A3150C35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6871" y="4514092"/>
            <a:ext cx="848983" cy="854367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 vert="horz" wrap="square" lIns="103985" tIns="51992" rIns="103985" bIns="51992" anchor="b" anchorCtr="0"/>
          <a:lstStyle/>
          <a:p>
            <a:r>
              <a:rPr lang="en-US" altLang="en-US" sz="5136" b="1">
                <a:solidFill>
                  <a:srgbClr val="7030A0"/>
                </a:solidFill>
                <a:latin typeface="Baskerville Old Face" panose="02020602080505020303" charset="0"/>
                <a:cs typeface="Baskerville Old Face" panose="02020602080505020303" charset="0"/>
              </a:rPr>
              <a:t>CONCLUSION</a:t>
            </a:r>
            <a:endParaRPr lang="en-US" altLang="en-US" sz="5136" dirty="0">
              <a:solidFill>
                <a:srgbClr val="7030A0"/>
              </a:solidFill>
              <a:latin typeface="Baskerville Old Face" panose="02020602080505020303" charset="0"/>
              <a:cs typeface="Baskerville Old Face" panose="02020602080505020303" charset="0"/>
            </a:endParaRP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811229" y="1259653"/>
            <a:ext cx="9826508" cy="5405496"/>
          </a:xfrm>
        </p:spPr>
        <p:txBody>
          <a:bodyPr vert="horz" wrap="square" lIns="103985" tIns="51992" rIns="103985" bIns="51992" numCol="1" anchor="t" anchorCtr="0" compatLnSpc="1"/>
          <a:lstStyle/>
          <a:p>
            <a:pPr eaLnBrk="1" hangingPunct="1">
              <a:buFont typeface="Arial" panose="020B0604020202020204" pitchFamily="34" charset="0"/>
              <a:buChar char="•"/>
              <a:defRPr/>
            </a:pPr>
            <a:endParaRPr lang="en-US" altLang="en-US" dirty="0">
              <a:latin typeface="Bookman Old Style" panose="02050604050505020204" pitchFamily="18" charset="0"/>
            </a:endParaRP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endParaRPr lang="en-US" altLang="en-US" dirty="0">
              <a:latin typeface="Bookman Old Style" panose="02050604050505020204" pitchFamily="18" charset="0"/>
            </a:endParaRP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endParaRPr lang="en-US" altLang="en-US" sz="2800" dirty="0">
              <a:latin typeface="Bookman Old Style" panose="02050604050505020204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800" noProof="0" dirty="0">
                <a:ln>
                  <a:noFill/>
                </a:ln>
                <a:effectLst/>
                <a:uLnTx/>
                <a:uFillTx/>
                <a:latin typeface="Bookman Old Style" panose="02050604050505020204" pitchFamily="18" charset="0"/>
                <a:sym typeface="+mn-ea"/>
              </a:rPr>
              <a:t>Generosity is a reflection of God’s Nature in us;-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en-US" altLang="en-US" sz="2800" noProof="0" dirty="0">
                <a:ln>
                  <a:noFill/>
                </a:ln>
                <a:effectLst/>
                <a:uLnTx/>
                <a:uFillTx/>
                <a:latin typeface="Bookman Old Style" panose="02050604050505020204" pitchFamily="18" charset="0"/>
                <a:sym typeface="+mn-ea"/>
              </a:rPr>
              <a:t>      </a:t>
            </a:r>
            <a:r>
              <a:rPr lang="en-US" altLang="en-US" sz="280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Bookman Old Style" panose="02050604050505020204" pitchFamily="18" charset="0"/>
                <a:sym typeface="+mn-ea"/>
              </a:rPr>
              <a:t>Love</a:t>
            </a:r>
            <a:r>
              <a:rPr lang="en-US" altLang="en-US" sz="2800" noProof="0" dirty="0">
                <a:ln>
                  <a:noFill/>
                </a:ln>
                <a:effectLst/>
                <a:uLnTx/>
                <a:uFillTx/>
                <a:latin typeface="Bookman Old Style" panose="02050604050505020204" pitchFamily="18" charset="0"/>
                <a:sym typeface="+mn-ea"/>
              </a:rPr>
              <a:t>, </a:t>
            </a:r>
            <a:r>
              <a:rPr lang="en-US" altLang="en-US" sz="280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Bookman Old Style" panose="02050604050505020204" pitchFamily="18" charset="0"/>
                <a:sym typeface="+mn-ea"/>
              </a:rPr>
              <a:t>Compasionate</a:t>
            </a:r>
            <a:r>
              <a:rPr lang="en-US" altLang="en-US" sz="2800" noProof="0" dirty="0">
                <a:ln>
                  <a:noFill/>
                </a:ln>
                <a:effectLst/>
                <a:uLnTx/>
                <a:uFillTx/>
                <a:latin typeface="Bookman Old Style" panose="02050604050505020204" pitchFamily="18" charset="0"/>
                <a:sym typeface="+mn-ea"/>
              </a:rPr>
              <a:t>, </a:t>
            </a:r>
            <a:r>
              <a:rPr lang="en-US" altLang="en-US" sz="280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anose="02050604050505020204" pitchFamily="18" charset="0"/>
                <a:sym typeface="+mn-ea"/>
              </a:rPr>
              <a:t>Kindness</a:t>
            </a:r>
            <a:r>
              <a:rPr lang="en-US" altLang="en-US" sz="2800" noProof="0" dirty="0">
                <a:ln>
                  <a:noFill/>
                </a:ln>
                <a:effectLst/>
                <a:uLnTx/>
                <a:uFillTx/>
                <a:latin typeface="Bookman Old Style" panose="02050604050505020204" pitchFamily="18" charset="0"/>
                <a:sym typeface="+mn-ea"/>
              </a:rPr>
              <a:t>, </a:t>
            </a:r>
            <a:r>
              <a:rPr lang="en-US" altLang="en-US" sz="280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anose="02050604050505020204" pitchFamily="18" charset="0"/>
                <a:sym typeface="+mn-ea"/>
              </a:rPr>
              <a:t>Mercy </a:t>
            </a:r>
            <a:r>
              <a:rPr lang="en-US" altLang="en-US" sz="280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anose="02050604050505020204" pitchFamily="18" charset="0"/>
                <a:sym typeface="+mn-ea"/>
              </a:rPr>
              <a:t>e.t.c</a:t>
            </a:r>
            <a:r>
              <a:rPr lang="en-US" altLang="en-US" sz="2800" noProof="0" dirty="0" err="1">
                <a:ln>
                  <a:noFill/>
                </a:ln>
                <a:effectLst/>
                <a:uLnTx/>
                <a:uFillTx/>
                <a:latin typeface="Bookman Old Style" panose="02050604050505020204" pitchFamily="18" charset="0"/>
                <a:sym typeface="+mn-ea"/>
              </a:rPr>
              <a:t>.</a:t>
            </a:r>
            <a:endParaRPr lang="en-US" altLang="en-US" sz="2800" noProof="0" dirty="0">
              <a:ln>
                <a:noFill/>
              </a:ln>
              <a:effectLst/>
              <a:uLnTx/>
              <a:uFillTx/>
              <a:latin typeface="Bookman Old Style" panose="02050604050505020204" pitchFamily="18" charset="0"/>
              <a:sym typeface="+mn-ea"/>
            </a:endParaRP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endParaRPr lang="en-US" altLang="en-US" dirty="0">
              <a:latin typeface="Bookman Old Style" panose="02050604050505020204" pitchFamily="18" charset="0"/>
            </a:endParaRPr>
          </a:p>
        </p:txBody>
      </p:sp>
      <p:sp>
        <p:nvSpPr>
          <p:cNvPr id="28676" name="Date Placeholder 4"/>
          <p:cNvSpPr txBox="1">
            <a:spLocks noGrp="1"/>
          </p:cNvSpPr>
          <p:nvPr>
            <p:ph type="dt" sz="half" idx="10"/>
          </p:nvPr>
        </p:nvSpPr>
        <p:spPr>
          <a:xfrm>
            <a:off x="383198" y="6261570"/>
            <a:ext cx="9371973" cy="385234"/>
          </a:xfrm>
          <a:noFill/>
          <a:ln>
            <a:noFill/>
          </a:ln>
        </p:spPr>
        <p:txBody>
          <a:bodyPr vert="horz" lIns="103985" tIns="51992" rIns="103985" bIns="51992"/>
          <a:lstStyle/>
          <a:p>
            <a:r>
              <a:rPr lang="en-US" altLang="en-US">
                <a:solidFill>
                  <a:srgbClr val="FF0000"/>
                </a:solidFill>
                <a:latin typeface="+mn-lt"/>
              </a:rPr>
              <a:t>Do not neglect to do good and to share what you have, for such sacrifices are pleasing to God</a:t>
            </a:r>
            <a:r>
              <a:rPr lang="en-US" altLang="en-US">
                <a:latin typeface="+mn-lt"/>
              </a:rPr>
              <a:t>. </a:t>
            </a:r>
            <a:r>
              <a:rPr lang="en-US" altLang="en-US">
                <a:solidFill>
                  <a:srgbClr val="008000"/>
                </a:solidFill>
                <a:latin typeface="+mn-lt"/>
              </a:rPr>
              <a:t>Heb. 13:16</a:t>
            </a:r>
            <a:endParaRPr lang="en-US" altLang="en-US" dirty="0">
              <a:solidFill>
                <a:srgbClr val="008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8007C7-B27C-54DD-7121-4452559DCA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6871" y="4514092"/>
            <a:ext cx="848983" cy="854367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 vert="horz" wrap="square" lIns="103985" tIns="51992" rIns="103985" bIns="51992" anchor="b" anchorCtr="0"/>
          <a:lstStyle/>
          <a:p>
            <a:pPr eaLnBrk="1" hangingPunct="1"/>
            <a:r>
              <a:rPr lang="en-US" altLang="en-US" kern="1200" dirty="0">
                <a:solidFill>
                  <a:srgbClr val="7B9899"/>
                </a:solidFill>
                <a:latin typeface="+mj-lt"/>
                <a:ea typeface="+mj-ea"/>
                <a:cs typeface="+mj-cs"/>
              </a:rPr>
              <a:t>END OF SERMON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369946" y="280933"/>
            <a:ext cx="9826508" cy="5087526"/>
          </a:xfrm>
        </p:spPr>
        <p:txBody>
          <a:bodyPr vert="horz" wrap="square" lIns="103985" tIns="51992" rIns="103985" bIns="51992" numCol="1" anchor="t" anchorCtr="0" compatLnSpc="1"/>
          <a:lstStyle/>
          <a:p>
            <a:pPr eaLnBrk="1" hangingPunct="1">
              <a:defRPr/>
            </a:pPr>
            <a:endParaRPr lang="en-US" altLang="en-US" sz="2311" b="1" dirty="0"/>
          </a:p>
          <a:p>
            <a:pPr marL="0" indent="0" algn="ctr" eaLnBrk="1" hangingPunct="1">
              <a:buNone/>
              <a:defRPr/>
            </a:pPr>
            <a:endParaRPr lang="en-US" sz="2311" b="1" dirty="0"/>
          </a:p>
          <a:p>
            <a:pPr marL="0" indent="0" algn="ctr" eaLnBrk="1" hangingPunct="1">
              <a:buNone/>
              <a:defRPr/>
            </a:pPr>
            <a:endParaRPr lang="en-US" sz="2311" b="1" dirty="0"/>
          </a:p>
          <a:p>
            <a:pPr marL="0" indent="0" algn="ctr" eaLnBrk="1" hangingPunct="1">
              <a:buNone/>
              <a:defRPr/>
            </a:pPr>
            <a:endParaRPr lang="en-US" sz="2311" b="1" dirty="0"/>
          </a:p>
          <a:p>
            <a:pPr marL="0" indent="0" algn="ctr" eaLnBrk="1" hangingPunct="1">
              <a:buNone/>
              <a:defRPr/>
            </a:pPr>
            <a:endParaRPr lang="en-US" sz="2311" b="1" dirty="0"/>
          </a:p>
          <a:p>
            <a:pPr marL="0" indent="0" algn="ctr" eaLnBrk="1" hangingPunct="1">
              <a:buNone/>
              <a:defRPr/>
            </a:pPr>
            <a:r>
              <a:rPr lang="en-US" sz="2800" b="1" dirty="0"/>
              <a:t>Show hospitality to one another without grumbling.</a:t>
            </a:r>
          </a:p>
          <a:p>
            <a:pPr marL="0" indent="0" algn="ctr" eaLnBrk="1" hangingPunct="1">
              <a:buNone/>
              <a:defRPr/>
            </a:pPr>
            <a:r>
              <a:rPr lang="en-US" sz="2800" b="1" dirty="0"/>
              <a:t> </a:t>
            </a:r>
            <a:r>
              <a:rPr lang="en-US" sz="2800" b="1" dirty="0">
                <a:solidFill>
                  <a:srgbClr val="008000"/>
                </a:solidFill>
              </a:rPr>
              <a:t>1 Peter 4: 9 </a:t>
            </a:r>
            <a:endParaRPr lang="en-US" altLang="en-US" sz="2800" b="1" dirty="0">
              <a:solidFill>
                <a:srgbClr val="008000"/>
              </a:solidFill>
            </a:endParaRPr>
          </a:p>
          <a:p>
            <a:pPr algn="ctr" eaLnBrk="1" hangingPunct="1">
              <a:defRPr/>
            </a:pPr>
            <a:endParaRPr lang="en-US" altLang="en-US" sz="2568" b="1" dirty="0"/>
          </a:p>
          <a:p>
            <a:pPr algn="ctr" eaLnBrk="1" hangingPunct="1">
              <a:defRPr/>
            </a:pPr>
            <a:endParaRPr lang="en-US" altLang="en-US" sz="2311" b="1" dirty="0"/>
          </a:p>
        </p:txBody>
      </p:sp>
      <p:sp>
        <p:nvSpPr>
          <p:cNvPr id="29700" name="Date Placeholder 4"/>
          <p:cNvSpPr txBox="1">
            <a:spLocks noGrp="1"/>
          </p:cNvSpPr>
          <p:nvPr>
            <p:ph type="dt" sz="half" idx="10"/>
          </p:nvPr>
        </p:nvSpPr>
        <p:spPr>
          <a:xfrm>
            <a:off x="348548" y="6283992"/>
            <a:ext cx="6844516" cy="405615"/>
          </a:xfrm>
          <a:noFill/>
          <a:ln>
            <a:noFill/>
          </a:ln>
        </p:spPr>
        <p:txBody>
          <a:bodyPr vert="horz" lIns="103985" tIns="51992" rIns="103985" bIns="51992"/>
          <a:lstStyle/>
          <a:p>
            <a:r>
              <a:rPr lang="en-US" altLang="en-US" dirty="0">
                <a:solidFill>
                  <a:srgbClr val="FF0000"/>
                </a:solidFill>
              </a:rPr>
              <a:t>God bless you all.     Pr. Dominic  Mulonzi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851EFAC-6DC5-C787-ACB6-51B4D127B7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6871" y="4514092"/>
            <a:ext cx="848983" cy="854367"/>
          </a:xfrm>
          <a:prstGeom prst="rect">
            <a:avLst/>
          </a:prstGeom>
        </p:spPr>
      </p:pic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198</TotalTime>
  <Words>335</Words>
  <Application>Microsoft Office PowerPoint</Application>
  <PresentationFormat>Custom</PresentationFormat>
  <Paragraphs>75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Bookman Old Style</vt:lpstr>
      <vt:lpstr>Arial</vt:lpstr>
      <vt:lpstr>Baskerville Old Face</vt:lpstr>
      <vt:lpstr>Garamond</vt:lpstr>
      <vt:lpstr>Organic</vt:lpstr>
      <vt:lpstr>SUNDAY SERMON  AIC Skyway, Nairobi  Rev. Dominic Mulonzi 0712 097 870 02nd August.2026  </vt:lpstr>
      <vt:lpstr>TOPIC</vt:lpstr>
      <vt:lpstr>BIBLE READING </vt:lpstr>
      <vt:lpstr>INTRODUCTION</vt:lpstr>
      <vt:lpstr>KEY LESSONS</vt:lpstr>
      <vt:lpstr>CONCLUSION</vt:lpstr>
      <vt:lpstr>END OF SERMON</vt:lpstr>
    </vt:vector>
  </TitlesOfParts>
  <Manager>Rose Range</Manager>
  <Company>AzureWing Studio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William Sawyer</dc:title>
  <dc:subject>Using Information Technology 7e</dc:subject>
  <dc:creator>Linda Crane</dc:creator>
  <cp:lastModifiedBy>meshackmbithi90@gmail.com</cp:lastModifiedBy>
  <cp:revision>651</cp:revision>
  <dcterms:created xsi:type="dcterms:W3CDTF">2005-09-07T15:11:00Z</dcterms:created>
  <dcterms:modified xsi:type="dcterms:W3CDTF">2026-08-02T10:37:24Z</dcterms:modified>
  <cp:category>Presentation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CF22937C63164FF19E27BB3D93A57385_12</vt:lpwstr>
  </property>
  <property fmtid="{D5CDD505-2E9C-101B-9397-08002B2CF9AE}" pid="3" name="KSOProductBuildVer">
    <vt:lpwstr>1033-12.1.0.28032</vt:lpwstr>
  </property>
</Properties>
</file>