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363" r:id="rId2"/>
    <p:sldId id="384" r:id="rId3"/>
    <p:sldId id="383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36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D5978-873B-43C8-B0A4-678727AF07F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B34F8-E09C-4FBF-9C7D-ECAB92744CC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53365" y="82139"/>
            <a:ext cx="1336284" cy="1378438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4FD-2C3C-4B2F-B5DA-68C34C563595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70764-792C-461A-99EA-5AF50A12F64E}" type="datetime1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0180-7250-4C93-8951-EA8E456DBED1}" type="datetime1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</a:ln>
          <a:effectLst/>
        </p:spPr>
        <p:txBody>
          <a:bodyPr wrap="square" numCol="1" anchor="t" anchorCtr="0" compatLnSpc="1"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r>
              <a:rPr lang="en-US"/>
              <a:t>ELDER PATRICK MUCHERU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ELDER PATRICK MUCHERU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DB3ADE8-20DB-4A82-8D9B-90EF4B553794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5CB0E4B3-246C-4EDE-B403-43DBD67A2CEF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9971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59981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160" y="2416610"/>
            <a:ext cx="9723967" cy="1261533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KBU 167U</a:t>
            </a:r>
            <a:b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Please attend to your Car - Lights On</a:t>
            </a:r>
            <a:b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b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Thank you</a:t>
            </a:r>
            <a:endParaRPr lang="en-US" sz="32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492" y="6225971"/>
            <a:ext cx="6400800" cy="365125"/>
          </a:xfrm>
        </p:spPr>
        <p:txBody>
          <a:bodyPr/>
          <a:lstStyle/>
          <a:p>
            <a:r>
              <a:rPr lang="en-US" sz="1800" b="1" dirty="0">
                <a:solidFill>
                  <a:schemeClr val="tx1">
                    <a:lumMod val="95000"/>
                  </a:schemeClr>
                </a:solidFill>
                <a:latin typeface="Arial Black" panose="020B0A04020102020204" pitchFamily="34" charset="0"/>
              </a:rPr>
              <a:t>A.I.C SKYWAY MEDIA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127" y="5279724"/>
            <a:ext cx="1301073" cy="1309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693535-64A6-594C-BF02-E9E34BFB4565}"/>
              </a:ext>
            </a:extLst>
          </p:cNvPr>
          <p:cNvSpPr txBox="1"/>
          <p:nvPr/>
        </p:nvSpPr>
        <p:spPr>
          <a:xfrm>
            <a:off x="2971800" y="3308811"/>
            <a:ext cx="6576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95B8DD-83DF-16E9-3464-5788FCD78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551"/>
            <a:ext cx="12185522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43FD2E3-11F5-B2EA-F3F1-95A27412FE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2527" y="5432124"/>
            <a:ext cx="1301073" cy="13093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A1AE72A-5A81-A1FB-80BB-1C379FC647DF}"/>
              </a:ext>
            </a:extLst>
          </p:cNvPr>
          <p:cNvSpPr txBox="1"/>
          <p:nvPr/>
        </p:nvSpPr>
        <p:spPr>
          <a:xfrm>
            <a:off x="568230" y="5142499"/>
            <a:ext cx="617806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REV. SAMUEL KIRUI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8BDDE-0C56-6694-C9BE-8940ED4F8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7FAB0-9E21-BADD-C9B5-06ED82A325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160" y="2416610"/>
            <a:ext cx="9723967" cy="1261533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KBU 167U</a:t>
            </a:r>
            <a:b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Please attend to your Car - Lights On</a:t>
            </a:r>
            <a:b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b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Thank you</a:t>
            </a:r>
            <a:endParaRPr lang="en-US" sz="32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53972-74BC-4E50-EF5F-1EFA1BD3B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492" y="6225971"/>
            <a:ext cx="6400800" cy="365125"/>
          </a:xfrm>
        </p:spPr>
        <p:txBody>
          <a:bodyPr/>
          <a:lstStyle/>
          <a:p>
            <a:r>
              <a:rPr lang="en-US" sz="1800" b="1" dirty="0">
                <a:solidFill>
                  <a:schemeClr val="tx1">
                    <a:lumMod val="95000"/>
                  </a:schemeClr>
                </a:solidFill>
                <a:latin typeface="Arial Black" panose="020B0A04020102020204" pitchFamily="34" charset="0"/>
              </a:rPr>
              <a:t>A.I.C SKYWAY MEDIA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AA24D8-C2D8-E651-562E-4B82DE1B2D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127" y="5279724"/>
            <a:ext cx="1301073" cy="1309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99293A-B82B-8C25-4000-0045F47ADBCE}"/>
              </a:ext>
            </a:extLst>
          </p:cNvPr>
          <p:cNvSpPr txBox="1"/>
          <p:nvPr/>
        </p:nvSpPr>
        <p:spPr>
          <a:xfrm>
            <a:off x="2971800" y="3308811"/>
            <a:ext cx="6576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E7BB26-3F6D-CEAD-1105-3A6846AA53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8903F1-AC31-436A-A102-B64A69A86E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2527" y="5432124"/>
            <a:ext cx="1301073" cy="1309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4E250F-B05B-50B7-8999-2657D85FD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05EFDE-7D88-2BAE-F1B5-FEB3A6EEE9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927" y="5584524"/>
            <a:ext cx="1301073" cy="1309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B299EF-0FD2-7CDD-5296-9D4651485224}"/>
              </a:ext>
            </a:extLst>
          </p:cNvPr>
          <p:cNvSpPr txBox="1"/>
          <p:nvPr/>
        </p:nvSpPr>
        <p:spPr>
          <a:xfrm>
            <a:off x="175846" y="1351508"/>
            <a:ext cx="1109367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Is Steadfast, Sincere, and  wholehearted devotion to Christ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Grounded in Prayer &amp;        Relationships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Utilizes Spiritual Gifts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Overcomes fear</a:t>
            </a:r>
            <a:br>
              <a:rPr lang="en-US" sz="44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en-US" sz="4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410E09-1864-1D1F-AE8C-532E07E7077D}"/>
              </a:ext>
            </a:extLst>
          </p:cNvPr>
          <p:cNvSpPr txBox="1"/>
          <p:nvPr/>
        </p:nvSpPr>
        <p:spPr>
          <a:xfrm>
            <a:off x="175846" y="530907"/>
            <a:ext cx="1126961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u="sng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GENUINE CHRISTIAN FAITH</a:t>
            </a:r>
          </a:p>
        </p:txBody>
      </p:sp>
    </p:spTree>
    <p:extLst>
      <p:ext uri="{BB962C8B-B14F-4D97-AF65-F5344CB8AC3E}">
        <p14:creationId xmlns:p14="http://schemas.microsoft.com/office/powerpoint/2010/main" val="3095111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A85B0-332A-A301-1F98-1FE511597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5B15A-CC2A-0C21-8668-D5E992A32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160" y="2416610"/>
            <a:ext cx="9723967" cy="1261533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KBU 167U</a:t>
            </a:r>
            <a:b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Please attend to your Car - Lights On</a:t>
            </a:r>
            <a:b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b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n-U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Thank you</a:t>
            </a:r>
            <a:endParaRPr lang="en-US" sz="32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340F3-7332-0D7E-5AC4-ADC7CC031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492" y="6225971"/>
            <a:ext cx="6400800" cy="365125"/>
          </a:xfrm>
        </p:spPr>
        <p:txBody>
          <a:bodyPr/>
          <a:lstStyle/>
          <a:p>
            <a:r>
              <a:rPr lang="en-US" sz="1800" b="1" dirty="0">
                <a:solidFill>
                  <a:schemeClr val="tx1">
                    <a:lumMod val="95000"/>
                  </a:schemeClr>
                </a:solidFill>
                <a:latin typeface="Arial Black" panose="020B0A04020102020204" pitchFamily="34" charset="0"/>
              </a:rPr>
              <a:t>A.I.C SKYWAY MEDIA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399296-1DD8-F5F8-41E4-CF5242AF55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127" y="5279724"/>
            <a:ext cx="1301073" cy="1309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FC97BF-C0A9-C7AF-C7B4-7E1419B5982A}"/>
              </a:ext>
            </a:extLst>
          </p:cNvPr>
          <p:cNvSpPr txBox="1"/>
          <p:nvPr/>
        </p:nvSpPr>
        <p:spPr>
          <a:xfrm>
            <a:off x="2971800" y="3308811"/>
            <a:ext cx="6576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77BB2E-8D6D-1103-24F7-F7253B5CB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55E2A9-4E91-F6A7-140F-C8CFBE606C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2527" y="5432124"/>
            <a:ext cx="1301073" cy="1309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3346A6-F2A6-FE17-8326-2B625D48C5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ED7485-DF4E-B603-7D5A-C1350EB997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927" y="5584524"/>
            <a:ext cx="1301073" cy="1309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54D274-7037-6DE8-1806-D1D38A821911}"/>
              </a:ext>
            </a:extLst>
          </p:cNvPr>
          <p:cNvSpPr txBox="1"/>
          <p:nvPr/>
        </p:nvSpPr>
        <p:spPr>
          <a:xfrm>
            <a:off x="46986" y="1300348"/>
            <a:ext cx="1109367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A Genuine Christian Faith:</a:t>
            </a:r>
            <a:endParaRPr lang="en-US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Devoted:</a:t>
            </a:r>
            <a:r>
              <a:rPr lang="en-US" sz="36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Remains steadfast, sincere, and wholehearted toward Christ.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Connected:</a:t>
            </a:r>
            <a:r>
              <a:rPr lang="en-US" sz="36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Grounded in active prayer and authentic community.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Active:</a:t>
            </a:r>
            <a:r>
              <a:rPr lang="en-US" sz="36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Operates through God-given spiritual gifts to serve others</a:t>
            </a:r>
            <a:r>
              <a:rPr lang="en-US" sz="3600" dirty="0">
                <a:latin typeface="Arial Black" panose="020B0A04020102020204" pitchFamily="34" charset="0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Bold:</a:t>
            </a:r>
            <a:r>
              <a:rPr lang="en-US" sz="36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Overcomes fear through the power and truth of God.</a:t>
            </a:r>
          </a:p>
          <a:p>
            <a:br>
              <a:rPr lang="en-US" sz="36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en-US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639B8B-6707-7E94-F266-278F16196873}"/>
              </a:ext>
            </a:extLst>
          </p:cNvPr>
          <p:cNvSpPr txBox="1"/>
          <p:nvPr/>
        </p:nvSpPr>
        <p:spPr>
          <a:xfrm>
            <a:off x="175846" y="530907"/>
            <a:ext cx="1126961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u="sng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GENUINE CHRISTIAN FAITH</a:t>
            </a:r>
          </a:p>
        </p:txBody>
      </p:sp>
    </p:spTree>
    <p:extLst>
      <p:ext uri="{BB962C8B-B14F-4D97-AF65-F5344CB8AC3E}">
        <p14:creationId xmlns:p14="http://schemas.microsoft.com/office/powerpoint/2010/main" val="963747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Quo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1743</TotalTime>
  <Words>148</Words>
  <Application>Microsoft Office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Calibri</vt:lpstr>
      <vt:lpstr>Century Gothic</vt:lpstr>
      <vt:lpstr>Wingdings 2</vt:lpstr>
      <vt:lpstr>Quotable</vt:lpstr>
      <vt:lpstr>KBU 167U Please attend to your Car - Lights On  Thank you</vt:lpstr>
      <vt:lpstr>KBU 167U Please attend to your Car - Lights On  Thank you</vt:lpstr>
      <vt:lpstr>KBU 167U Please attend to your Car - Lights On  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A.I.C SKYWAY</dc:title>
  <dc:creator>HP</dc:creator>
  <cp:lastModifiedBy>meshackmbithi90@gmail.com</cp:lastModifiedBy>
  <cp:revision>140</cp:revision>
  <dcterms:created xsi:type="dcterms:W3CDTF">2023-12-23T16:24:00Z</dcterms:created>
  <dcterms:modified xsi:type="dcterms:W3CDTF">2026-07-26T12:31:59Z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1033-12.1.0.26372</vt:lpwstr>
  </property>
  <property fmtid="{D5CDD505-2E9C-101B-9397-08002B2CF9AE}" pid="3" name="ICV">
    <vt:lpwstr>AC08F96F6E204708B89E372F722A58F6_12</vt:lpwstr>
  </property>
</Properties>
</file>