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sldIdLst>
    <p:sldId id="256" r:id="rId2"/>
    <p:sldId id="267" r:id="rId3"/>
    <p:sldId id="266" r:id="rId4"/>
    <p:sldId id="257" r:id="rId5"/>
    <p:sldId id="259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78" y="5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72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09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71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2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2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3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2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79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941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45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98269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SUNDAY</a:t>
            </a:r>
            <a:r>
              <a:rPr lang="en-US" dirty="0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SERMON</a:t>
            </a:r>
            <a:br>
              <a:rPr lang="en-US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br>
              <a:rPr lang="en-US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endParaRPr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1702390"/>
            <a:ext cx="6400800" cy="1752600"/>
          </a:xfrm>
        </p:spPr>
        <p:txBody>
          <a:bodyPr>
            <a:noAutofit/>
          </a:bodyPr>
          <a:lstStyle/>
          <a:p>
            <a:pPr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en-US" altLang="en-US" sz="5400" b="1" spc="0" dirty="0">
                <a:solidFill>
                  <a:srgbClr val="0070C0"/>
                </a:solidFill>
                <a:latin typeface="NEW TIMES ROMAN"/>
              </a:rPr>
              <a:t>AIC Skyway, Nairobi</a:t>
            </a:r>
          </a:p>
          <a:p>
            <a:pPr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en-US" altLang="en-US" sz="5400" b="1" spc="0" dirty="0">
                <a:solidFill>
                  <a:prstClr val="black"/>
                </a:solidFill>
                <a:latin typeface="NEW TIMES ROMAN"/>
              </a:rPr>
              <a:t>Pr. Meshack Mbithi</a:t>
            </a:r>
          </a:p>
          <a:p>
            <a:pPr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en-US" sz="4400" b="1" dirty="0">
                <a:solidFill>
                  <a:srgbClr val="FF0000"/>
                </a:solidFill>
                <a:latin typeface="NEW TIMES ROMAN"/>
              </a:rPr>
              <a:t>0708072900</a:t>
            </a:r>
            <a:endParaRPr sz="4400" dirty="0">
              <a:solidFill>
                <a:srgbClr val="FF0000"/>
              </a:solidFill>
              <a:latin typeface="NEW TIMES ROM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B87CEA-2C43-16A6-D70D-86BBA1C1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448" y="1495074"/>
            <a:ext cx="1301073" cy="13093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F375C9-1544-1A0F-4235-F76349B700FF}"/>
              </a:ext>
            </a:extLst>
          </p:cNvPr>
          <p:cNvSpPr txBox="1"/>
          <p:nvPr/>
        </p:nvSpPr>
        <p:spPr>
          <a:xfrm>
            <a:off x="4284024" y="4561596"/>
            <a:ext cx="43493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cap="none" spc="0" dirty="0">
                <a:solidFill>
                  <a:srgbClr val="FF0066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19</a:t>
            </a:r>
            <a:r>
              <a:rPr lang="en-US" altLang="en-US" sz="5400" b="1" cap="none" spc="0" dirty="0">
                <a:solidFill>
                  <a:srgbClr val="FF0066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07. 2026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92FF9-C235-71FD-4422-0122BE45D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lorful Paper Stripes  Yellow Orange Color">
            <a:extLst>
              <a:ext uri="{FF2B5EF4-FFF2-40B4-BE49-F238E27FC236}">
                <a16:creationId xmlns:a16="http://schemas.microsoft.com/office/drawing/2014/main" id="{F8F9D11C-0332-6A1A-A679-280BD4B38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9451580"/>
            <a:ext cx="9144000" cy="608558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196B464-53BB-9D62-86A9-141837BD573A}"/>
              </a:ext>
            </a:extLst>
          </p:cNvPr>
          <p:cNvSpPr txBox="1"/>
          <p:nvPr/>
        </p:nvSpPr>
        <p:spPr>
          <a:xfrm>
            <a:off x="4149211" y="2091263"/>
            <a:ext cx="465065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B0F0"/>
                </a:solidFill>
              </a:rPr>
              <a:t>BIBLE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B0F0"/>
                </a:solidFill>
              </a:rPr>
              <a:t>READING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E4D78F-0E3A-DDB6-B9CC-2898DDB33CD1}"/>
              </a:ext>
            </a:extLst>
          </p:cNvPr>
          <p:cNvSpPr txBox="1"/>
          <p:nvPr/>
        </p:nvSpPr>
        <p:spPr>
          <a:xfrm>
            <a:off x="4645742" y="2879517"/>
            <a:ext cx="465065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NEW TIMES ROMAN"/>
              </a:rPr>
              <a:t>  Exodus</a:t>
            </a:r>
            <a:r>
              <a:rPr lang="en-US" sz="3200" b="1" dirty="0">
                <a:latin typeface="NEW TIMES ROMAN"/>
              </a:rPr>
              <a:t> </a:t>
            </a:r>
            <a:r>
              <a:rPr lang="en-US" sz="6600" b="1" dirty="0">
                <a:solidFill>
                  <a:srgbClr val="FF0000"/>
                </a:solidFill>
                <a:latin typeface="NEW TIMES ROMAN"/>
              </a:rPr>
              <a:t>33:12–17</a:t>
            </a:r>
            <a:endParaRPr lang="en-US" sz="6600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953923-C9C7-8FFD-F494-4D3DF6AFCC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717" y="1436600"/>
            <a:ext cx="1301073" cy="130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8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10CD2-18F3-9BBB-EA5E-09E171ED4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64847-64A4-AD36-8FDA-449F49E9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371315"/>
            <a:ext cx="7772400" cy="1470025"/>
          </a:xfrm>
        </p:spPr>
        <p:txBody>
          <a:bodyPr/>
          <a:lstStyle/>
          <a:p>
            <a:r>
              <a:rPr b="1" dirty="0">
                <a:solidFill>
                  <a:srgbClr val="FF0000"/>
                </a:solidFill>
                <a:latin typeface="NEW TIMES ROMAN"/>
              </a:rPr>
              <a:t>THE PRESENCE OF GOD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1156DA-C81E-3AE4-015A-1A42D111AC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463" y="3970399"/>
            <a:ext cx="1301073" cy="130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5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69496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NEW TIMES ROMAN"/>
              </a:rPr>
              <a:t>               </a:t>
            </a:r>
            <a:r>
              <a:rPr lang="en-US" sz="3200" b="1" u="sng" dirty="0">
                <a:solidFill>
                  <a:srgbClr val="FF0000"/>
                </a:solidFill>
                <a:latin typeface="NEW TIMES ROMAN"/>
              </a:rPr>
              <a:t>Introduction</a:t>
            </a:r>
            <a:endParaRPr sz="3200" b="1" u="sng" dirty="0">
              <a:solidFill>
                <a:srgbClr val="FF0000"/>
              </a:solidFill>
              <a:latin typeface="NEW TIMES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507" y="744811"/>
            <a:ext cx="10374923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presence of God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the </a:t>
            </a:r>
            <a:r>
              <a:rPr lang="en-GB" sz="32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manifestation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of His </a:t>
            </a: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nearness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glory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power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among His people.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Psalm 145:18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God's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desire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has always been to </a:t>
            </a:r>
            <a:r>
              <a:rPr lang="en-GB" sz="32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dwell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GB" sz="32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fellowship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with His people.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His presence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brings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joy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peace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guidance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transformation</a:t>
            </a:r>
            <a:r>
              <a:rPr lang="en-GB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Psalm 16:11</a:t>
            </a:r>
            <a:r>
              <a:rPr lang="en-GB" sz="32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Believers should seek </a:t>
            </a:r>
            <a:r>
              <a:rPr lang="en-GB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God's presence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through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prayer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worship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GB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obedience</a:t>
            </a:r>
            <a:r>
              <a:rPr lang="en-GB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James 4:8</a:t>
            </a:r>
            <a:br>
              <a:rPr lang="en-GB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8DE64C-C233-A553-CD3C-B4271E4FE0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127" y="5279724"/>
            <a:ext cx="1301073" cy="13093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5520" y="82154"/>
            <a:ext cx="7680960" cy="1371600"/>
          </a:xfrm>
        </p:spPr>
        <p:txBody>
          <a:bodyPr/>
          <a:lstStyle/>
          <a:p>
            <a:r>
              <a:rPr b="1" dirty="0">
                <a:solidFill>
                  <a:srgbClr val="FF0000"/>
                </a:solidFill>
                <a:latin typeface="NEW TIMES ROMAN"/>
              </a:rPr>
              <a:t>                   </a:t>
            </a:r>
            <a:r>
              <a:rPr b="1" u="sng" dirty="0">
                <a:solidFill>
                  <a:srgbClr val="FF0000"/>
                </a:solidFill>
                <a:latin typeface="NEW TIMES ROMAN"/>
              </a:rPr>
              <a:t>Lesson</a:t>
            </a:r>
            <a:r>
              <a:rPr lang="en-US" b="1" u="sng" dirty="0">
                <a:solidFill>
                  <a:srgbClr val="FF0000"/>
                </a:solidFill>
                <a:latin typeface="NEW TIMES ROMAN"/>
              </a:rPr>
              <a:t>s</a:t>
            </a:r>
            <a:endParaRPr b="1" u="sng" dirty="0">
              <a:solidFill>
                <a:srgbClr val="FF0000"/>
              </a:solidFill>
              <a:latin typeface="NEW TIMES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2" y="1179218"/>
            <a:ext cx="9666514" cy="4499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NEW TIMES ROMAN"/>
              </a:rPr>
              <a:t>1</a:t>
            </a:r>
            <a:r>
              <a:rPr lang="en-US" sz="4000" b="1" dirty="0">
                <a:solidFill>
                  <a:srgbClr val="0070C0"/>
                </a:solidFill>
                <a:latin typeface="NEW TIMES ROMAN"/>
              </a:rPr>
              <a:t>. </a:t>
            </a:r>
            <a:r>
              <a:rPr sz="4000" b="1" dirty="0">
                <a:solidFill>
                  <a:srgbClr val="0070C0"/>
                </a:solidFill>
                <a:latin typeface="NEW TIMES ROMAN"/>
              </a:rPr>
              <a:t>God's Presence</a:t>
            </a:r>
            <a:r>
              <a:rPr sz="4000" b="1" dirty="0">
                <a:solidFill>
                  <a:srgbClr val="7030A0"/>
                </a:solidFill>
                <a:latin typeface="NEW TIMES ROMAN"/>
              </a:rPr>
              <a:t> </a:t>
            </a:r>
            <a:r>
              <a:rPr sz="4000" b="1" dirty="0">
                <a:solidFill>
                  <a:srgbClr val="00B050"/>
                </a:solidFill>
                <a:latin typeface="NEW TIMES ROMAN"/>
              </a:rPr>
              <a:t>Brings</a:t>
            </a:r>
            <a:r>
              <a:rPr sz="4000" dirty="0">
                <a:latin typeface="NEW TIMES ROMAN"/>
              </a:rPr>
              <a:t> </a:t>
            </a:r>
            <a:r>
              <a:rPr sz="4000" b="1" dirty="0">
                <a:solidFill>
                  <a:srgbClr val="7030A0"/>
                </a:solidFill>
                <a:latin typeface="NEW TIMES ROMAN"/>
              </a:rPr>
              <a:t>Rest</a:t>
            </a:r>
            <a:r>
              <a:rPr lang="en-US" sz="4000" dirty="0">
                <a:latin typeface="NEW TIMES ROMAN"/>
              </a:rPr>
              <a:t> and </a:t>
            </a:r>
            <a:r>
              <a:rPr lang="en-US" sz="4000" b="1" dirty="0">
                <a:solidFill>
                  <a:srgbClr val="7030A0"/>
                </a:solidFill>
                <a:latin typeface="NEW TIMES ROMAN"/>
              </a:rPr>
              <a:t>Peace</a:t>
            </a:r>
          </a:p>
          <a:p>
            <a:pPr marL="0" indent="0">
              <a:buNone/>
            </a:pPr>
            <a:r>
              <a:rPr lang="en-US" sz="4000" dirty="0">
                <a:latin typeface="NEW TIMES ROMAN"/>
              </a:rPr>
              <a:t>  </a:t>
            </a:r>
            <a:r>
              <a:rPr sz="4000" b="1" dirty="0">
                <a:latin typeface="NEW TIMES ROMAN"/>
              </a:rPr>
              <a:t>Exod</a:t>
            </a:r>
            <a:r>
              <a:rPr lang="en-US" sz="4000" b="1" dirty="0">
                <a:latin typeface="NEW TIMES ROMAN"/>
              </a:rPr>
              <a:t>us </a:t>
            </a:r>
            <a:r>
              <a:rPr sz="4000" b="1" dirty="0">
                <a:latin typeface="NEW TIMES ROMAN"/>
              </a:rPr>
              <a:t>33:14</a:t>
            </a:r>
            <a:r>
              <a:rPr lang="en-US" sz="4000" b="1" dirty="0">
                <a:latin typeface="NEW TIMES ROMAN"/>
              </a:rPr>
              <a:t>, Psalm 91:1, Matthew 11:28</a:t>
            </a:r>
          </a:p>
          <a:p>
            <a:pPr marL="0" indent="0">
              <a:buNone/>
            </a:pPr>
            <a:r>
              <a:rPr lang="en-US" sz="4000" b="1" dirty="0">
                <a:latin typeface="NEW TIMES ROMAN"/>
              </a:rPr>
              <a:t>2.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0070C0"/>
                </a:solidFill>
                <a:latin typeface="NEW TIMES ROMAN"/>
              </a:rPr>
              <a:t>God's Presence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0070C0"/>
                </a:solidFill>
                <a:latin typeface="NEW TIMES ROMAN"/>
              </a:rPr>
              <a:t>Brings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00B050"/>
                </a:solidFill>
                <a:latin typeface="NEW TIMES ROMAN"/>
              </a:rPr>
              <a:t>Joy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latin typeface="NEW TIMES ROMAN"/>
              </a:rPr>
              <a:t>and</a:t>
            </a:r>
            <a:r>
              <a:rPr lang="en-US" sz="4000" dirty="0">
                <a:latin typeface="NEW TIMES ROMAN"/>
              </a:rPr>
              <a:t>  </a:t>
            </a:r>
            <a:r>
              <a:rPr lang="en-US" sz="4000" b="1" dirty="0">
                <a:solidFill>
                  <a:srgbClr val="00B050"/>
                </a:solidFill>
                <a:latin typeface="NEW TIMES ROMAN"/>
              </a:rPr>
              <a:t>Transformation.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B050"/>
                </a:solidFill>
                <a:latin typeface="NEW TIMES ROMAN"/>
              </a:rPr>
              <a:t>    </a:t>
            </a:r>
            <a:r>
              <a:rPr lang="en-US" sz="4000" b="1" dirty="0">
                <a:latin typeface="NEW TIMES ROMAN"/>
              </a:rPr>
              <a:t>Psalm.16:11, Romans.12:2</a:t>
            </a:r>
          </a:p>
          <a:p>
            <a:pPr marL="0" indent="0">
              <a:buNone/>
            </a:pPr>
            <a:r>
              <a:rPr lang="en-US" sz="4000" b="1" dirty="0">
                <a:latin typeface="NEW TIMES ROMAN"/>
              </a:rPr>
              <a:t>3. </a:t>
            </a:r>
            <a:r>
              <a:rPr lang="en-US" sz="4000" b="1" dirty="0">
                <a:solidFill>
                  <a:srgbClr val="0070C0"/>
                </a:solidFill>
                <a:latin typeface="NEW TIMES ROMAN"/>
              </a:rPr>
              <a:t>God's Presence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00B050"/>
                </a:solidFill>
                <a:latin typeface="NEW TIMES ROMAN"/>
              </a:rPr>
              <a:t>Empowers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00B050"/>
                </a:solidFill>
                <a:latin typeface="NEW TIMES ROMAN"/>
              </a:rPr>
              <a:t>Us</a:t>
            </a:r>
            <a:r>
              <a:rPr lang="en-US" sz="4000" dirty="0">
                <a:latin typeface="NEW TIMES ROMAN"/>
              </a:rPr>
              <a:t> </a:t>
            </a:r>
            <a:r>
              <a:rPr lang="en-US" sz="4000" b="1" dirty="0">
                <a:solidFill>
                  <a:srgbClr val="7030A0"/>
                </a:solidFill>
                <a:latin typeface="NEW TIMES ROMAN"/>
              </a:rPr>
              <a:t>for</a:t>
            </a:r>
            <a:r>
              <a:rPr lang="en-US" sz="4000" dirty="0">
                <a:solidFill>
                  <a:srgbClr val="7030A0"/>
                </a:solidFill>
                <a:latin typeface="NEW TIMES ROMAN"/>
              </a:rPr>
              <a:t> </a:t>
            </a:r>
            <a:r>
              <a:rPr lang="en-US" sz="4000" b="1" dirty="0">
                <a:solidFill>
                  <a:srgbClr val="7030A0"/>
                </a:solidFill>
                <a:latin typeface="NEW TIMES ROMAN"/>
              </a:rPr>
              <a:t>Mission</a:t>
            </a:r>
          </a:p>
          <a:p>
            <a:pPr marL="0" indent="0">
              <a:buNone/>
            </a:pPr>
            <a:r>
              <a:rPr lang="en-US" sz="4000" b="1" dirty="0">
                <a:latin typeface="NEW TIMES ROMAN"/>
              </a:rPr>
              <a:t>Matthew 28:20, Acts 1:8, Exodus 33:15-16</a:t>
            </a:r>
          </a:p>
          <a:p>
            <a:pPr marL="514350" indent="-514350">
              <a:buFont typeface="+mj-lt"/>
              <a:buAutoNum type="arabicPeriod"/>
            </a:pPr>
            <a:endParaRPr sz="3200" dirty="0">
              <a:latin typeface="NEW TIMES ROMAN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9E9B72-096B-CDEA-10E7-6A8CC48F19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127" y="5279724"/>
            <a:ext cx="1301073" cy="13093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3" y="268951"/>
            <a:ext cx="10058400" cy="1371600"/>
          </a:xfrm>
        </p:spPr>
        <p:txBody>
          <a:bodyPr>
            <a:normAutofit/>
          </a:bodyPr>
          <a:lstStyle/>
          <a:p>
            <a:r>
              <a:rPr sz="4800" b="1" dirty="0">
                <a:solidFill>
                  <a:srgbClr val="FF0000"/>
                </a:solidFill>
                <a:latin typeface="NEW TIMES ROMAN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800" y="1301129"/>
            <a:ext cx="10472057" cy="43606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sz="4400" dirty="0">
                <a:latin typeface="NEW TIMES ROMAN"/>
              </a:rPr>
              <a:t>The </a:t>
            </a:r>
            <a:r>
              <a:rPr sz="4400" b="1" dirty="0">
                <a:solidFill>
                  <a:srgbClr val="00B0F0"/>
                </a:solidFill>
                <a:latin typeface="NEW TIMES ROMAN"/>
              </a:rPr>
              <a:t>greatest treasure</a:t>
            </a:r>
            <a:r>
              <a:rPr lang="en-US" sz="4400" b="1" dirty="0">
                <a:solidFill>
                  <a:srgbClr val="00B0F0"/>
                </a:solidFill>
                <a:latin typeface="NEW TIMES ROMAN"/>
              </a:rPr>
              <a:t> </a:t>
            </a:r>
            <a:r>
              <a:rPr lang="en-US" sz="4400" dirty="0">
                <a:latin typeface="NEW TIMES ROMAN"/>
              </a:rPr>
              <a:t>in life</a:t>
            </a:r>
            <a:r>
              <a:rPr sz="4400" dirty="0">
                <a:latin typeface="NEW TIMES ROMAN"/>
              </a:rPr>
              <a:t> is </a:t>
            </a:r>
            <a:r>
              <a:rPr sz="4400" b="1" dirty="0">
                <a:solidFill>
                  <a:srgbClr val="7030A0"/>
                </a:solidFill>
                <a:latin typeface="NEW TIMES ROMAN"/>
              </a:rPr>
              <a:t>God Himself</a:t>
            </a:r>
            <a:r>
              <a:rPr sz="4400" dirty="0">
                <a:latin typeface="NEW TIMES ROMAN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4400" b="1" dirty="0">
                <a:latin typeface="NEW TIMES ROMAN"/>
              </a:rPr>
              <a:t>His presence</a:t>
            </a:r>
            <a:r>
              <a:rPr sz="4400" dirty="0">
                <a:latin typeface="NEW TIMES ROMAN"/>
              </a:rPr>
              <a:t> brings </a:t>
            </a:r>
            <a:r>
              <a:rPr sz="4400" b="1" dirty="0">
                <a:solidFill>
                  <a:srgbClr val="00B050"/>
                </a:solidFill>
                <a:latin typeface="NEW TIMES ROMAN"/>
              </a:rPr>
              <a:t>rest</a:t>
            </a:r>
            <a:r>
              <a:rPr sz="4400" dirty="0">
                <a:latin typeface="NEW TIMES ROMAN"/>
              </a:rPr>
              <a:t>, </a:t>
            </a:r>
            <a:r>
              <a:rPr sz="4400" b="1" dirty="0">
                <a:solidFill>
                  <a:srgbClr val="00B050"/>
                </a:solidFill>
                <a:latin typeface="NEW TIMES ROMAN"/>
              </a:rPr>
              <a:t>joy</a:t>
            </a:r>
            <a:r>
              <a:rPr sz="4400" dirty="0">
                <a:latin typeface="NEW TIMES ROMAN"/>
              </a:rPr>
              <a:t>, </a:t>
            </a:r>
            <a:r>
              <a:rPr sz="4400" b="1" dirty="0">
                <a:solidFill>
                  <a:srgbClr val="00B050"/>
                </a:solidFill>
                <a:latin typeface="NEW TIMES ROMAN"/>
              </a:rPr>
              <a:t>guidance</a:t>
            </a:r>
            <a:r>
              <a:rPr sz="4400" dirty="0">
                <a:latin typeface="NEW TIMES ROMAN"/>
              </a:rPr>
              <a:t>, </a:t>
            </a:r>
            <a:r>
              <a:rPr sz="4400" b="1" dirty="0">
                <a:solidFill>
                  <a:srgbClr val="00B050"/>
                </a:solidFill>
                <a:latin typeface="NEW TIMES ROMAN"/>
              </a:rPr>
              <a:t>strength</a:t>
            </a:r>
            <a:r>
              <a:rPr sz="4400" dirty="0">
                <a:latin typeface="NEW TIMES ROMAN"/>
              </a:rPr>
              <a:t>, and </a:t>
            </a:r>
            <a:r>
              <a:rPr sz="4400" b="1" dirty="0">
                <a:solidFill>
                  <a:srgbClr val="00B050"/>
                </a:solidFill>
                <a:latin typeface="NEW TIMES ROMAN"/>
              </a:rPr>
              <a:t>power</a:t>
            </a:r>
            <a:r>
              <a:rPr sz="4400" dirty="0">
                <a:latin typeface="NEW TIMES ROMAN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sz="4400" b="1" dirty="0">
                <a:solidFill>
                  <a:srgbClr val="0070C0"/>
                </a:solidFill>
                <a:latin typeface="NEW TIMES ROMAN"/>
              </a:rPr>
              <a:t>Desire</a:t>
            </a:r>
            <a:r>
              <a:rPr sz="4400" dirty="0">
                <a:latin typeface="NEW TIMES ROMAN"/>
              </a:rPr>
              <a:t> </a:t>
            </a:r>
            <a:r>
              <a:rPr sz="4400" b="1" dirty="0">
                <a:solidFill>
                  <a:srgbClr val="7030A0"/>
                </a:solidFill>
                <a:latin typeface="NEW TIMES ROMAN"/>
              </a:rPr>
              <a:t>God's</a:t>
            </a:r>
            <a:r>
              <a:rPr sz="4400" dirty="0">
                <a:latin typeface="NEW TIMES ROMAN"/>
              </a:rPr>
              <a:t> </a:t>
            </a:r>
            <a:r>
              <a:rPr sz="4400" b="1" dirty="0">
                <a:solidFill>
                  <a:srgbClr val="7030A0"/>
                </a:solidFill>
                <a:latin typeface="NEW TIMES ROMAN"/>
              </a:rPr>
              <a:t>presence</a:t>
            </a:r>
            <a:r>
              <a:rPr sz="4400" dirty="0">
                <a:latin typeface="NEW TIMES ROMAN"/>
              </a:rPr>
              <a:t> above </a:t>
            </a:r>
            <a:r>
              <a:rPr sz="4400" b="1" dirty="0">
                <a:latin typeface="NEW TIMES ROMAN"/>
              </a:rPr>
              <a:t>everything</a:t>
            </a:r>
            <a:r>
              <a:rPr sz="4400" dirty="0">
                <a:latin typeface="NEW TIMES ROMAN"/>
              </a:rPr>
              <a:t> </a:t>
            </a:r>
            <a:r>
              <a:rPr sz="4400" b="1" dirty="0">
                <a:latin typeface="NEW TIMES ROMAN"/>
              </a:rPr>
              <a:t>else</a:t>
            </a:r>
            <a:r>
              <a:rPr sz="4400" dirty="0">
                <a:latin typeface="NEW TIMES ROMAN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610D56-F1B1-EA67-646A-66CDD9DD46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127" y="5279724"/>
            <a:ext cx="1301073" cy="13093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238</TotalTime>
  <Words>181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Century Gothic</vt:lpstr>
      <vt:lpstr>Garamond</vt:lpstr>
      <vt:lpstr>NEW TIMES ROMAN</vt:lpstr>
      <vt:lpstr>Times New Roman</vt:lpstr>
      <vt:lpstr>Wingdings</vt:lpstr>
      <vt:lpstr>Savon</vt:lpstr>
      <vt:lpstr> SUNDAY SERMON  </vt:lpstr>
      <vt:lpstr>PowerPoint Presentation</vt:lpstr>
      <vt:lpstr>THE PRESENCE OF GOD</vt:lpstr>
      <vt:lpstr>               Introduction</vt:lpstr>
      <vt:lpstr>                   Lessons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</cp:lastModifiedBy>
  <cp:revision>13</cp:revision>
  <dcterms:created xsi:type="dcterms:W3CDTF">2013-01-27T09:14:16Z</dcterms:created>
  <dcterms:modified xsi:type="dcterms:W3CDTF">2026-07-19T10:36:52Z</dcterms:modified>
  <cp:category/>
</cp:coreProperties>
</file>