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4" r:id="rId3"/>
    <p:sldId id="256" r:id="rId4"/>
    <p:sldId id="257" r:id="rId5"/>
    <p:sldId id="262" r:id="rId6"/>
    <p:sldId id="259" r:id="rId7"/>
    <p:sldId id="271" r:id="rId8"/>
    <p:sldId id="273" r:id="rId9"/>
    <p:sldId id="260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392" y="432"/>
      </p:cViewPr>
      <p:guideLst>
        <p:guide orient="horz" pos="2195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278AE-4555-7453-7D47-23A4B6E2F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BC2E-C8CE-BD65-6FE6-A6578772EEA2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B5087-D93C-0C11-A2D9-6A1A1DCC4B9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tGPT Image Jul 3, 2026, 03_27_46 PM">
            <a:extLst>
              <a:ext uri="{FF2B5EF4-FFF2-40B4-BE49-F238E27FC236}">
                <a16:creationId xmlns:a16="http://schemas.microsoft.com/office/drawing/2014/main" id="{D2DC6493-ADDA-7F94-CA92-F1182F32C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" y="0"/>
            <a:ext cx="13164820" cy="7541260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5700BE56-1B90-0C35-ABE3-529514BDDBA8}"/>
              </a:ext>
            </a:extLst>
          </p:cNvPr>
          <p:cNvSpPr txBox="1"/>
          <p:nvPr/>
        </p:nvSpPr>
        <p:spPr>
          <a:xfrm>
            <a:off x="3213100" y="611505"/>
            <a:ext cx="6774815" cy="1183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en-US" altLang="en-US" sz="6000" u="sng">
              <a:solidFill>
                <a:srgbClr val="FF0000"/>
              </a:solidFill>
              <a:latin typeface="Segoe UI Black" panose="020B0A02040204020203" charset="0"/>
              <a:ea typeface="SimSun" panose="02010600030101010101" pitchFamily="2" charset="-122"/>
              <a:cs typeface="Segoe UI Black" panose="020B0A02040204020203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E4C0217-CC66-E7F3-E6B3-9FD4125122E8}"/>
              </a:ext>
            </a:extLst>
          </p:cNvPr>
          <p:cNvSpPr txBox="1"/>
          <p:nvPr/>
        </p:nvSpPr>
        <p:spPr>
          <a:xfrm>
            <a:off x="2818130" y="1862455"/>
            <a:ext cx="9966325" cy="317055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/>
            <a:endParaRPr sz="4800" dirty="0">
              <a:latin typeface="Segoe UI Black" panose="020B0A02040204020203" charset="0"/>
              <a:ea typeface="SimSun" panose="02010600030101010101" pitchFamily="2" charset="-122"/>
              <a:cs typeface="Segoe UI Black" panose="020B0A02040204020203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43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tGPT Image Jul 3, 2026, 03_27_46 P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27680" y="0"/>
            <a:ext cx="16123920" cy="75412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146300" y="288608"/>
            <a:ext cx="5080000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defTabSz="266700">
              <a:spcBef>
                <a:spcPts val="500"/>
              </a:spcBef>
              <a:spcAft>
                <a:spcPts val="500"/>
              </a:spcAft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CONCLUSION</a:t>
            </a:r>
            <a:endParaRPr sz="3200" b="1" u="sng">
              <a:solidFill>
                <a:srgbClr val="FF0000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003300" y="1017905"/>
            <a:ext cx="9714865" cy="55054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en-US" sz="3200" b="1" dirty="0">
                <a:latin typeface="Times New Roman" panose="02020603050405020304"/>
                <a:ea typeface="SimSun" panose="02010600030101010101" pitchFamily="2" charset="-122"/>
              </a:rPr>
              <a:t>What shall I render unto the Lord? </a:t>
            </a:r>
          </a:p>
          <a:p>
            <a:pPr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en-US" sz="3200" dirty="0">
                <a:latin typeface="Times New Roman" panose="02020603050405020304"/>
                <a:ea typeface="SimSun" panose="02010600030101010101" pitchFamily="2" charset="-122"/>
              </a:rPr>
              <a:t>We cannot repay /bribe/corrupt God for all He has done. We will bring Him a</a:t>
            </a:r>
            <a:r>
              <a:rPr lang="en-US" altLang="en-US" sz="3200" b="1" dirty="0">
                <a:latin typeface="Times New Roman" panose="02020603050405020304"/>
                <a:ea typeface="SimSun" panose="02010600030101010101" pitchFamily="2" charset="-122"/>
              </a:rPr>
              <a:t> Sacrifice of Thanksgiving </a:t>
            </a:r>
            <a:r>
              <a:rPr lang="en-US" altLang="en-US" sz="3200" dirty="0">
                <a:latin typeface="Times New Roman" panose="02020603050405020304"/>
                <a:ea typeface="SimSun" panose="02010600030101010101" pitchFamily="2" charset="-122"/>
              </a:rPr>
              <a:t>not only with our lips, but with joyful worship, faithful service, grateful hearts, and lives that proclaim His goodness every day ……</a:t>
            </a:r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/>
                <a:ea typeface="SimSun" panose="02010600030101010101" pitchFamily="2" charset="-122"/>
              </a:rPr>
              <a:t>Hebrews 13:15-16</a:t>
            </a:r>
            <a:br>
              <a:rPr lang="en-US" altLang="en-US" sz="2800" b="1" dirty="0">
                <a:solidFill>
                  <a:schemeClr val="accent1"/>
                </a:solidFill>
                <a:latin typeface="Times New Roman" panose="02020603050405020304"/>
                <a:ea typeface="SimSun" panose="02010600030101010101" pitchFamily="2" charset="-122"/>
              </a:rPr>
            </a:br>
            <a:endParaRPr lang="en-US" altLang="en-US" sz="2800" dirty="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     A thankful heart naturally praises God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  <a:p>
            <a:pPr algn="l" defTabSz="266700">
              <a:spcBef>
                <a:spcPts val="500"/>
              </a:spcBef>
              <a:spcAft>
                <a:spcPts val="500"/>
              </a:spcAft>
            </a:pPr>
            <a:endParaRPr lang="en-US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tGPT Image Jul 3, 2026, 03_27_46 P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44445" y="0"/>
            <a:ext cx="15640685" cy="75412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66800" y="914400"/>
            <a:ext cx="10615930" cy="55054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>
              <a:spcBef>
                <a:spcPts val="500"/>
              </a:spcBef>
              <a:spcAft>
                <a:spcPts val="500"/>
              </a:spcAft>
            </a:pPr>
            <a:endParaRPr lang="en-US" altLang="en-US" sz="4000" dirty="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en-US" sz="4000" b="1" dirty="0">
                <a:latin typeface="Times New Roman" panose="02020603050405020304"/>
                <a:ea typeface="SimSun" panose="02010600030101010101" pitchFamily="2" charset="-122"/>
              </a:rPr>
              <a:t>"Matthew Henry said, 'Thanksgiving is good, but </a:t>
            </a:r>
            <a:r>
              <a:rPr lang="en-US" altLang="en-US" sz="4000" b="1" dirty="0" err="1">
                <a:latin typeface="Times New Roman" panose="02020603050405020304"/>
                <a:ea typeface="SimSun" panose="02010600030101010101" pitchFamily="2" charset="-122"/>
              </a:rPr>
              <a:t>thanksliving</a:t>
            </a:r>
            <a:r>
              <a:rPr lang="en-US" altLang="en-US" sz="4000" b="1" dirty="0">
                <a:latin typeface="Times New Roman" panose="02020603050405020304"/>
                <a:ea typeface="SimSun" panose="02010600030101010101" pitchFamily="2" charset="-122"/>
              </a:rPr>
              <a:t> is better.' May our gratitude not end with today's worship, but be seen in the way we live for Christ every day."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crifice of thanksgiving poster desig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1610" y="-78740"/>
            <a:ext cx="12914630" cy="71920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tGPT Image Jul 3, 2026, 03_27_46 P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" y="0"/>
            <a:ext cx="13164820" cy="75412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289300" y="2603500"/>
            <a:ext cx="612330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z="4400" b="1">
                <a:latin typeface="Times New Roman" panose="02020603050405020304"/>
                <a:ea typeface="SimSun" panose="02010600030101010101" pitchFamily="2" charset="-122"/>
              </a:rPr>
              <a:t>1 Chronicles 16:7–12</a:t>
            </a:r>
          </a:p>
          <a:p>
            <a:pPr indent="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sz="4400" b="1">
              <a:latin typeface="Times New Roman" panose="02020603050405020304"/>
              <a:ea typeface="SimSun" panose="02010600030101010101" pitchFamily="2" charset="-122"/>
            </a:endParaRPr>
          </a:p>
          <a:p>
            <a:pPr marL="571500" indent="-57150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z="4400" b="1">
                <a:latin typeface="Times New Roman" panose="02020603050405020304"/>
                <a:ea typeface="SimSun" panose="02010600030101010101" pitchFamily="2" charset="-122"/>
              </a:rPr>
              <a:t>Psalm 100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973830" y="1091882"/>
            <a:ext cx="5080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sz="3600" b="1" u="sng">
                <a:latin typeface="Times New Roman" panose="02020603050405020304"/>
                <a:ea typeface="SimSun" panose="02010600030101010101" pitchFamily="2" charset="-122"/>
              </a:rPr>
              <a:t>BIBLE READING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tGPT Image Jul 3, 2026, 03_27_46 P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" y="0"/>
            <a:ext cx="13164820" cy="75412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213100" y="611505"/>
            <a:ext cx="6774815" cy="1183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en-US" altLang="en-US" sz="6000" u="sng">
              <a:solidFill>
                <a:srgbClr val="FF0000"/>
              </a:solidFill>
              <a:latin typeface="Segoe UI Black" panose="020B0A02040204020203" charset="0"/>
              <a:ea typeface="SimSun" panose="02010600030101010101" pitchFamily="2" charset="-122"/>
              <a:cs typeface="Segoe UI Black" panose="020B0A02040204020203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18130" y="1862455"/>
            <a:ext cx="9966325" cy="317055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/>
            <a:r>
              <a:rPr sz="4800">
                <a:latin typeface="Segoe UI Black" panose="020B0A02040204020203" charset="0"/>
                <a:ea typeface="SimSun" panose="02010600030101010101" pitchFamily="2" charset="-122"/>
                <a:cs typeface="Segoe UI Black" panose="020B0A02040204020203" charset="0"/>
              </a:rPr>
              <a:t>What shall </a:t>
            </a:r>
            <a:r>
              <a:rPr lang="en-US" sz="4800">
                <a:latin typeface="Segoe UI Black" panose="020B0A02040204020203" charset="0"/>
                <a:ea typeface="SimSun" panose="02010600030101010101" pitchFamily="2" charset="-122"/>
                <a:cs typeface="Segoe UI Black" panose="020B0A02040204020203" charset="0"/>
              </a:rPr>
              <a:t>I </a:t>
            </a:r>
            <a:r>
              <a:rPr sz="4800">
                <a:latin typeface="Segoe UI Black" panose="020B0A02040204020203" charset="0"/>
                <a:ea typeface="SimSun" panose="02010600030101010101" pitchFamily="2" charset="-122"/>
                <a:cs typeface="Segoe UI Black" panose="020B0A02040204020203" charset="0"/>
              </a:rPr>
              <a:t>render </a:t>
            </a:r>
            <a:r>
              <a:rPr lang="en-US" sz="4800">
                <a:latin typeface="Segoe UI Black" panose="020B0A02040204020203" charset="0"/>
                <a:ea typeface="SimSun" panose="02010600030101010101" pitchFamily="2" charset="-122"/>
                <a:cs typeface="Segoe UI Black" panose="020B0A02040204020203" charset="0"/>
              </a:rPr>
              <a:t>un</a:t>
            </a:r>
            <a:r>
              <a:rPr sz="4800">
                <a:latin typeface="Segoe UI Black" panose="020B0A02040204020203" charset="0"/>
                <a:ea typeface="SimSun" panose="02010600030101010101" pitchFamily="2" charset="-122"/>
                <a:cs typeface="Segoe UI Black" panose="020B0A02040204020203" charset="0"/>
              </a:rPr>
              <a:t>to </a:t>
            </a:r>
          </a:p>
          <a:p>
            <a:pPr defTabSz="266700"/>
            <a:r>
              <a:rPr lang="en-US" sz="4800">
                <a:latin typeface="Segoe UI Black" panose="020B0A02040204020203" charset="0"/>
                <a:ea typeface="SimSun" panose="02010600030101010101" pitchFamily="2" charset="-122"/>
                <a:cs typeface="Segoe UI Black" panose="020B0A02040204020203" charset="0"/>
              </a:rPr>
              <a:t>the Lord</a:t>
            </a:r>
            <a:r>
              <a:rPr sz="4800">
                <a:latin typeface="Segoe UI Black" panose="020B0A02040204020203" charset="0"/>
                <a:ea typeface="SimSun" panose="02010600030101010101" pitchFamily="2" charset="-122"/>
                <a:cs typeface="Segoe UI Black" panose="020B0A02040204020203" charset="0"/>
              </a:rPr>
              <a:t>?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crifice of thanksgiving poster desig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7810" y="-78740"/>
            <a:ext cx="12914630" cy="71920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tGPT Image Jul 3, 2026, 03_27_46 P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20545" y="0"/>
            <a:ext cx="14916785" cy="754126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073444" y="380650"/>
            <a:ext cx="10377170" cy="5596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66700">
              <a:spcBef>
                <a:spcPts val="500"/>
              </a:spcBef>
              <a:spcAft>
                <a:spcPts val="500"/>
              </a:spcAft>
            </a:pPr>
            <a:r>
              <a:rPr sz="2800" b="1" dirty="0">
                <a:latin typeface="Times New Roman" panose="02020603050405020304"/>
                <a:ea typeface="SimSun" panose="02010600030101010101" pitchFamily="2" charset="-122"/>
              </a:rPr>
              <a:t>Why was David so thankful?</a:t>
            </a:r>
          </a:p>
          <a:p>
            <a:pPr marL="457200" indent="-457200" algn="l" defTabSz="2667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/>
                <a:ea typeface="SimSun" panose="02010600030101010101" pitchFamily="2" charset="-122"/>
              </a:rPr>
              <a:t>The Ark had been captured by the Philistines.</a:t>
            </a:r>
          </a:p>
          <a:p>
            <a:pPr marL="457200" indent="-457200" algn="l" defTabSz="2667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/>
                <a:ea typeface="SimSun" panose="02010600030101010101" pitchFamily="2" charset="-122"/>
              </a:rPr>
              <a:t>The Ark represented God's holy presence among His people.</a:t>
            </a:r>
          </a:p>
          <a:p>
            <a:pPr marL="457200" indent="-457200" algn="l" defTabSz="2667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/>
                <a:ea typeface="SimSun" panose="02010600030101010101" pitchFamily="2" charset="-122"/>
              </a:rPr>
              <a:t>David's first attempt failed because God's holiness was ignored.</a:t>
            </a:r>
          </a:p>
          <a:p>
            <a:pPr marL="457200" indent="-457200" algn="l" defTabSz="2667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/>
                <a:ea typeface="SimSun" panose="02010600030101010101" pitchFamily="2" charset="-122"/>
              </a:rPr>
              <a:t>After obeying God's instructions, the Ark was finally brought to Jerusalem.</a:t>
            </a:r>
          </a:p>
          <a:p>
            <a:pPr marL="457200" indent="-457200" algn="l" defTabSz="2667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/>
                <a:ea typeface="SimSun" panose="02010600030101010101" pitchFamily="2" charset="-122"/>
              </a:rPr>
              <a:t>David responded not with pride but with thanksgiving, worship, sacrifice, and praise..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tGPT Image Jul 3, 2026, 03_27_46 P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82445" y="0"/>
            <a:ext cx="14916785" cy="75412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68322" y="268264"/>
            <a:ext cx="10988675" cy="5924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 Chronicles 16: 7 -12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David's Psalm of Thanksgiving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Instructions to give thanks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:- David appoints Asaph and Levites to sing, calling the people to give thanks to the Lord and call on His name, making His deeds known among the nations.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Call to worship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:- sing to Him, sing praises, and tell of all His wondrous works.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Glory in His name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:- rejoice in the Lord, seek Him and His strength continually.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Remember His works:-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recall the wonders, miracles, and judgments He has performed.</a:t>
            </a: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tGPT Image Jul 3, 2026, 03_27_46 P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36725" y="0"/>
            <a:ext cx="14916785" cy="75412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56235" y="454025"/>
            <a:ext cx="11658600" cy="5899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Psalm 100 </a:t>
            </a: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 Psalm for Giving Thanks.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imes New Roman" panose="02020603050405020304" charset="0"/>
                <a:cs typeface="Times New Roman" panose="02020603050405020304" charset="0"/>
              </a:rPr>
              <a:t>Call to worship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:- an invitation to shout joyfully to the Lord, serve Him with gladness, and come before Him with singing.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imes New Roman" panose="02020603050405020304" charset="0"/>
                <a:cs typeface="Times New Roman" panose="02020603050405020304" charset="0"/>
              </a:rPr>
              <a:t>Recognition of God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:- the psalmist reminds us that the Lord is God, that He made us, and that we belong to Him as His people and sheep of His pasture.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imes New Roman" panose="02020603050405020304" charset="0"/>
                <a:cs typeface="Times New Roman" panose="02020603050405020304" charset="0"/>
              </a:rPr>
              <a:t>Invitation to the temple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:- Enter His gates with thanksgiving and His courts with praise; give thanks to Him and bless His name.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imes New Roman" panose="02020603050405020304" charset="0"/>
                <a:cs typeface="Times New Roman" panose="02020603050405020304" charset="0"/>
              </a:rPr>
              <a:t>Reason for praise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:- the Lord is good, His steadfast love endures forever, and His faithfulness continues through all generations.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tGPT Image Jul 3, 2026, 03_27_46 P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6820" y="0"/>
            <a:ext cx="13164820" cy="75412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701800" y="254953"/>
            <a:ext cx="5080000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defTabSz="266700">
              <a:spcBef>
                <a:spcPts val="500"/>
              </a:spcBef>
              <a:spcAft>
                <a:spcPts val="500"/>
              </a:spcAft>
            </a:pPr>
            <a:r>
              <a:rPr sz="3200" b="1" u="sng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Life Lessons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701800" y="1146175"/>
            <a:ext cx="10652125" cy="596201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sz="3200" b="1" dirty="0">
                <a:latin typeface="Times New Roman" panose="02020603050405020304"/>
                <a:ea typeface="SimSun" panose="02010600030101010101" pitchFamily="2" charset="-122"/>
              </a:rPr>
              <a:t>1.	</a:t>
            </a:r>
            <a:r>
              <a:rPr sz="3200" b="1" dirty="0">
                <a:latin typeface="Times New Roman" panose="02020603050405020304"/>
                <a:ea typeface="SimSun" panose="02010600030101010101" pitchFamily="2" charset="-122"/>
              </a:rPr>
              <a:t>Thanksgiving begins with praise</a:t>
            </a:r>
          </a:p>
          <a:p>
            <a:pPr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en-US" sz="3200" dirty="0">
                <a:latin typeface="Times New Roman" panose="02020603050405020304"/>
                <a:ea typeface="SimSun" panose="02010600030101010101" pitchFamily="2" charset="-122"/>
              </a:rPr>
              <a:t>Praise is the language of gratitude. David instructed the people to: Give thanks unto the LORD, call upon His name; make known His deeds among the people.</a:t>
            </a:r>
          </a:p>
          <a:p>
            <a:pPr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en-US" sz="3200" b="1" dirty="0">
                <a:latin typeface="Times New Roman" panose="02020603050405020304"/>
                <a:ea typeface="SimSun" panose="02010600030101010101" pitchFamily="2" charset="-122"/>
              </a:rPr>
              <a:t>2. Thanksgiving is expressed through worship</a:t>
            </a:r>
          </a:p>
          <a:p>
            <a:pPr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en-US" sz="32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Worship is one of the highest expressions of gratitude and </a:t>
            </a:r>
            <a:r>
              <a:rPr lang="en-US" altLang="en-US" sz="3200" dirty="0">
                <a:latin typeface="Times New Roman" panose="02020603050405020304"/>
                <a:ea typeface="SimSun" panose="02010600030101010101" pitchFamily="2" charset="-122"/>
              </a:rPr>
              <a:t>David's thanksgiving was visible……He worshipped, Sacrificed, Sang and Served.</a:t>
            </a:r>
            <a:endParaRPr lang="en-US" altLang="en-US" sz="3200" dirty="0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  <a:p>
            <a:pPr algn="l" defTabSz="266700">
              <a:spcBef>
                <a:spcPts val="500"/>
              </a:spcBef>
              <a:spcAft>
                <a:spcPts val="500"/>
              </a:spcAft>
            </a:pPr>
            <a:endParaRPr lang="en-US" altLang="en-US" sz="32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685800" indent="0" defTabSz="266700">
              <a:spcBef>
                <a:spcPts val="500"/>
              </a:spcBef>
              <a:spcAft>
                <a:spcPts val="500"/>
              </a:spcAft>
              <a:buNone/>
              <a:tabLst>
                <a:tab pos="457200" algn="l"/>
              </a:tabLst>
            </a:pPr>
            <a:endParaRPr lang="en-US" altLang="en-US" sz="3200" b="1" dirty="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tGPT Image Jul 3, 2026, 03_27_46 P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0280" y="0"/>
            <a:ext cx="13977620" cy="75412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07795" y="1151890"/>
            <a:ext cx="9877425" cy="61258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 indent="457200" algn="l" defTabSz="266700">
              <a:spcBef>
                <a:spcPts val="500"/>
              </a:spcBef>
              <a:spcAft>
                <a:spcPts val="500"/>
              </a:spcAft>
              <a:buNone/>
              <a:tabLst>
                <a:tab pos="457200" algn="l"/>
              </a:tabLst>
            </a:pPr>
            <a:endParaRPr lang="en-US" altLang="en-US" sz="280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>
              <a:spcBef>
                <a:spcPts val="500"/>
              </a:spcBef>
              <a:spcAft>
                <a:spcPts val="500"/>
              </a:spcAft>
            </a:pPr>
            <a:endParaRPr lang="en-US" altLang="en-US" sz="280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>
              <a:spcBef>
                <a:spcPts val="500"/>
              </a:spcBef>
              <a:spcAft>
                <a:spcPts val="500"/>
              </a:spcAft>
            </a:pPr>
            <a:endParaRPr lang="en-US" altLang="en-US" sz="280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>
              <a:spcBef>
                <a:spcPts val="500"/>
              </a:spcBef>
              <a:spcAft>
                <a:spcPts val="500"/>
              </a:spcAft>
            </a:pPr>
            <a:endParaRPr lang="en-US" altLang="en-US" sz="2800"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96645" y="92075"/>
            <a:ext cx="11095355" cy="6950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lvl="1" indent="457200" algn="l" defTabSz="266700">
              <a:spcBef>
                <a:spcPts val="500"/>
              </a:spcBef>
              <a:spcAft>
                <a:spcPts val="500"/>
              </a:spcAft>
            </a:pPr>
            <a:endParaRPr lang="en-US" altLang="en-US" sz="3200" b="1" dirty="0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  <a:p>
            <a:pPr marL="0" lvl="0" indent="0" algn="l" defTabSz="26670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  <a:sym typeface="+mn-ea"/>
              </a:rPr>
              <a:t>3. Thanksgiving grows through remembering</a:t>
            </a:r>
          </a:p>
          <a:p>
            <a:pPr marL="0" lvl="0" indent="0" algn="l" defTabSz="26670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  <a:sym typeface="+mn-ea"/>
              </a:rPr>
              <a:t>Remembering God's past faithfulness builds confidence for the future.…..</a:t>
            </a:r>
            <a:r>
              <a:rPr lang="en-US" altLang="en-US" sz="3200" i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  <a:sym typeface="+mn-ea"/>
              </a:rPr>
              <a:t>Legacy Review, journal.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  <a:sym typeface="+mn-ea"/>
              </a:rPr>
              <a:t> God's people are called to remember His works and trust His promises.</a:t>
            </a:r>
            <a:endParaRPr lang="en-US" altLang="en-US" sz="3200" dirty="0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  <a:p>
            <a:pPr marL="0" lvl="1"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en-US" sz="32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Forgetfulness leads to complaining; remembrance fuels gratitude.…….</a:t>
            </a:r>
            <a:r>
              <a:rPr lang="en-US" altLang="en-US" sz="3200" i="1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Trigger and turn rule</a:t>
            </a:r>
            <a:endParaRPr lang="en-US" altLang="en-US" sz="3200" dirty="0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  <a:p>
            <a:pPr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en-US" sz="3200" b="1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4. Thanksgiving should be shared</a:t>
            </a:r>
            <a:endParaRPr lang="en-US" altLang="en-US" sz="3200" b="1" dirty="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en-US" sz="32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David did not celebrate alone.......He invited the whole nation. Everyone rejoiced, received food and participated in worship. Your testimony may become someone else's encouragement and strengthen faith.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556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Segoe UI Black</vt:lpstr>
      <vt:lpstr>Times New Roman</vt:lpstr>
      <vt:lpstr>Wingdings</vt:lpstr>
      <vt:lpstr>WPS</vt:lpstr>
      <vt:lpstr>1_WPS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Presentation</dc:title>
  <dc:creator>PC</dc:creator>
  <cp:lastModifiedBy>USER</cp:lastModifiedBy>
  <cp:revision>19</cp:revision>
  <dcterms:created xsi:type="dcterms:W3CDTF">2026-07-03T13:45:00Z</dcterms:created>
  <dcterms:modified xsi:type="dcterms:W3CDTF">2026-07-05T11:33:50Z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1033-12.1.0.26880</vt:lpwstr>
  </property>
  <property fmtid="{D5CDD505-2E9C-101B-9397-08002B2CF9AE}" pid="3" name="ICV">
    <vt:lpwstr>7079CD69FDC0408ABC0DFDA9789D2EC0_13</vt:lpwstr>
  </property>
</Properties>
</file>