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31" r:id="rId4"/>
    <p:sldId id="328" r:id="rId5"/>
    <p:sldId id="335" r:id="rId6"/>
    <p:sldId id="323" r:id="rId7"/>
    <p:sldId id="33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CC00CC"/>
    <a:srgbClr val="000000"/>
    <a:srgbClr val="FF0066"/>
    <a:srgbClr val="E909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61" autoAdjust="0"/>
    <p:restoredTop sz="92459"/>
  </p:normalViewPr>
  <p:slideViewPr>
    <p:cSldViewPr showGuides="1">
      <p:cViewPr>
        <p:scale>
          <a:sx n="80" d="100"/>
          <a:sy n="80" d="100"/>
        </p:scale>
        <p:origin x="60" y="-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27C58BE-C436-433A-A219-8121E8D63EB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7/12/2026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B7F04BF-42A3-428F-B711-C6D0398C644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69D8F02-17DA-43D1-AA01-ED2E11CFE72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7/12/2026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15BCE5D-D3EA-4707-9429-5FC3D56E898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614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en-US" altLang="en-US" sz="1200" dirty="0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024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en-US" altLang="en-US" sz="1200" dirty="0"/>
              <a:t>4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4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/>
            <a:fld id="{9A0DB2DC-4C9A-4742-B13C-FB6460FD3503}" type="slidenum">
              <a:rPr lang="en-US" altLang="en-US" sz="1200" dirty="0"/>
              <a:t>5</a:t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0390E-B4E8-426A-9ECC-E799C8D794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3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7078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23904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8666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48690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726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342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40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45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28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77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42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15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42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845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52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E93BA17-280A-4303-B0E2-858B3B33F7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16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2"/>
          <p:cNvSpPr>
            <a:spLocks noGrp="1"/>
          </p:cNvSpPr>
          <p:nvPr>
            <p:ph type="ctrTitle"/>
          </p:nvPr>
        </p:nvSpPr>
        <p:spPr>
          <a:xfrm>
            <a:off x="2919663" y="1705610"/>
            <a:ext cx="5257800" cy="1066800"/>
          </a:xfrm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pPr>
              <a:buClrTx/>
              <a:buSzTx/>
              <a:buFontTx/>
            </a:pPr>
            <a:r>
              <a:rPr lang="en-US" altLang="en-US" sz="4800" dirty="0">
                <a:solidFill>
                  <a:srgbClr val="0070C0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  <a:t>SUNDAY SERMON</a:t>
            </a:r>
            <a:br>
              <a:rPr lang="en-US" altLang="en-US" sz="4400" dirty="0">
                <a:solidFill>
                  <a:srgbClr val="FF3399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</a:br>
            <a:endParaRPr lang="en-US" altLang="en-US" sz="4400" dirty="0">
              <a:solidFill>
                <a:srgbClr val="FF3399"/>
              </a:solidFill>
              <a:latin typeface="Baskerville Old Face" panose="02020602080505020303" pitchFamily="18" charset="0"/>
              <a:cs typeface="Baskerville Old Face" panose="02020602080505020303" pitchFamily="18" charset="0"/>
            </a:endParaRPr>
          </a:p>
        </p:txBody>
      </p:sp>
      <p:sp>
        <p:nvSpPr>
          <p:cNvPr id="5122" name="Rectangle 3"/>
          <p:cNvSpPr>
            <a:spLocks noGrp="1"/>
          </p:cNvSpPr>
          <p:nvPr>
            <p:ph type="subTitle" idx="1"/>
          </p:nvPr>
        </p:nvSpPr>
        <p:spPr>
          <a:xfrm>
            <a:off x="3657600" y="2239010"/>
            <a:ext cx="4114800" cy="1600200"/>
          </a:xfrm>
        </p:spPr>
        <p:txBody>
          <a:bodyPr vert="horz" wrap="square" lIns="91440" tIns="45720" rIns="91440" bIns="45720" anchor="b" anchorCtr="0">
            <a:normAutofit fontScale="92500" lnSpcReduction="20000"/>
          </a:bodyPr>
          <a:lstStyle/>
          <a:p>
            <a:pPr algn="ctr" eaLnBrk="1" hangingPunct="1">
              <a:buSzPct val="75000"/>
            </a:pPr>
            <a:r>
              <a:rPr lang="en-US" altLang="en-US" sz="3600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</a:p>
          <a:p>
            <a:pPr algn="ctr" eaLnBrk="1" hangingPunct="1">
              <a:buSzPct val="75000"/>
            </a:pPr>
            <a:r>
              <a:rPr lang="en-US" altLang="en-US" sz="3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AIC SKYWAY.</a:t>
            </a:r>
          </a:p>
          <a:p>
            <a:pPr algn="ctr" eaLnBrk="1" hangingPunct="1">
              <a:buSzPct val="75000"/>
            </a:pPr>
            <a:r>
              <a:rPr lang="en-US" altLang="en-US" sz="3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NAIROBI</a:t>
            </a:r>
            <a:endParaRPr lang="en-US" altLang="en-US" sz="3600" b="1" dirty="0">
              <a:latin typeface="Bookman Old Style" panose="02050604050505020204" pitchFamily="18" charset="0"/>
            </a:endParaRPr>
          </a:p>
        </p:txBody>
      </p:sp>
      <p:sp>
        <p:nvSpPr>
          <p:cNvPr id="5124" name="Date Placeholder 3"/>
          <p:cNvSpPr txBox="1">
            <a:spLocks noGrp="1"/>
          </p:cNvSpPr>
          <p:nvPr>
            <p:ph type="dt" sz="half" idx="10"/>
          </p:nvPr>
        </p:nvSpPr>
        <p:spPr>
          <a:xfrm>
            <a:off x="6019800" y="6400800"/>
            <a:ext cx="76200" cy="76200"/>
          </a:xfrm>
        </p:spPr>
        <p:txBody>
          <a:bodyPr anchor="b" anchorCtr="0"/>
          <a:lstStyle/>
          <a:p>
            <a:endParaRPr lang="en-US" altLang="en-US" dirty="0">
              <a:latin typeface="+mn-lt"/>
            </a:endParaRPr>
          </a:p>
        </p:txBody>
      </p:sp>
      <p:sp>
        <p:nvSpPr>
          <p:cNvPr id="512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429000" y="5638800"/>
            <a:ext cx="6172200" cy="961390"/>
          </a:xfrm>
        </p:spPr>
        <p:txBody>
          <a:bodyPr anchor="b" anchorCtr="0"/>
          <a:lstStyle/>
          <a:p>
            <a:r>
              <a:rPr lang="en-US" altLang="en-US" sz="4000" dirty="0">
                <a:solidFill>
                  <a:srgbClr val="000000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  <a:t>Pr. Dominic </a:t>
            </a:r>
            <a:r>
              <a:rPr lang="en-US" altLang="en-US" sz="4000" dirty="0" err="1">
                <a:solidFill>
                  <a:srgbClr val="000000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  <a:t>Mulonzi</a:t>
            </a:r>
            <a:r>
              <a:rPr lang="en-US" altLang="en-US" sz="4000" dirty="0">
                <a:solidFill>
                  <a:srgbClr val="000000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  <a:t>   </a:t>
            </a:r>
          </a:p>
          <a:p>
            <a:r>
              <a:rPr lang="en-US" altLang="en-US" sz="4000" b="1" dirty="0">
                <a:solidFill>
                  <a:srgbClr val="CC00CC"/>
                </a:solidFill>
                <a:latin typeface="Baskerville Old Face" panose="02020602080505020303" pitchFamily="18" charset="0"/>
                <a:cs typeface="Baskerville Old Face" panose="02020602080505020303" pitchFamily="18" charset="0"/>
              </a:rPr>
              <a:t>       0712 097 870</a:t>
            </a:r>
          </a:p>
          <a:p>
            <a:endParaRPr lang="en-US" altLang="en-US" sz="2800" b="1" dirty="0">
              <a:solidFill>
                <a:srgbClr val="CC00CC"/>
              </a:solidFill>
              <a:latin typeface="Baskerville Old Face" panose="02020602080505020303" pitchFamily="18" charset="0"/>
              <a:cs typeface="Baskerville Old Face" panose="02020602080505020303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BAA748-5E0C-3AA3-1534-95DD4F5753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399"/>
            <a:ext cx="2286000" cy="5361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b" anchorCtr="0">
            <a:normAutofit fontScale="90000"/>
          </a:bodyPr>
          <a:lstStyle/>
          <a:p>
            <a: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  <a:t>                   </a:t>
            </a: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  <a:t>                </a:t>
            </a: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b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</a:br>
            <a:r>
              <a:rPr lang="en-US" altLang="en-US" b="0" dirty="0">
                <a:solidFill>
                  <a:schemeClr val="tx1"/>
                </a:solidFill>
                <a:latin typeface="Bookman Old Style" panose="02050604050505020204" pitchFamily="18" charset="0"/>
              </a:rPr>
              <a:t>              </a:t>
            </a:r>
            <a:r>
              <a:rPr lang="en-US" altLang="en-US" b="0" dirty="0">
                <a:solidFill>
                  <a:srgbClr val="0070C0"/>
                </a:solidFill>
                <a:latin typeface="Bookman Old Style" panose="02050604050505020204" pitchFamily="18" charset="0"/>
              </a:rPr>
              <a:t>  </a:t>
            </a:r>
            <a:r>
              <a:rPr lang="en-US" altLang="en-US" dirty="0">
                <a:solidFill>
                  <a:srgbClr val="0070C0"/>
                </a:solidFill>
                <a:latin typeface="Baskerville Old Face" panose="02020602080505020303" pitchFamily="18" charset="0"/>
              </a:rPr>
              <a:t>BIBLE READING</a:t>
            </a:r>
            <a:br>
              <a:rPr lang="en-US" altLang="en-US" dirty="0">
                <a:latin typeface="Bookman Old Style" panose="02050604050505020204" pitchFamily="18" charset="0"/>
              </a:rPr>
            </a:br>
            <a:endParaRPr lang="en-US" altLang="en-US" dirty="0">
              <a:solidFill>
                <a:srgbClr val="7030A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677334" y="2160589"/>
            <a:ext cx="9457266" cy="4087811"/>
          </a:xfrm>
        </p:spPr>
        <p:txBody>
          <a:bodyPr vert="horz" wrap="square" lIns="91440" tIns="45720" rIns="91440" bIns="45720" anchor="t" anchorCtr="0">
            <a:normAutofit lnSpcReduction="10000"/>
          </a:bodyPr>
          <a:lstStyle/>
          <a:p>
            <a:pPr algn="ctr">
              <a:buNone/>
            </a:pPr>
            <a:r>
              <a:rPr lang="en-US" altLang="en-US" sz="40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1</a:t>
            </a:r>
            <a:r>
              <a:rPr lang="en-US" altLang="en-US" sz="4000" b="1" baseline="300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st</a:t>
            </a:r>
            <a:r>
              <a:rPr lang="en-US" altLang="en-US" sz="40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 Reading</a:t>
            </a:r>
            <a:endParaRPr lang="en-US" altLang="en-US" sz="4000" b="1" dirty="0">
              <a:solidFill>
                <a:srgbClr val="FF3399"/>
              </a:solidFill>
              <a:latin typeface="Baskerville Old Face" panose="02020602080505020303" pitchFamily="18" charset="0"/>
            </a:endParaRPr>
          </a:p>
          <a:p>
            <a:pPr algn="ctr">
              <a:buNone/>
            </a:pPr>
            <a:r>
              <a:rPr lang="en-US" altLang="en-US" sz="40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  </a:t>
            </a:r>
            <a:r>
              <a:rPr lang="en-US" altLang="en-US" sz="4000" b="1" dirty="0">
                <a:solidFill>
                  <a:srgbClr val="C00000"/>
                </a:solidFill>
                <a:latin typeface="Baskerville Old Face" panose="02020602080505020303" pitchFamily="18" charset="0"/>
                <a:sym typeface="+mn-ea"/>
              </a:rPr>
              <a:t>Isaiah.</a:t>
            </a:r>
            <a:r>
              <a:rPr lang="en-US" altLang="en-US" sz="4000" b="1" dirty="0">
                <a:solidFill>
                  <a:srgbClr val="FF3399"/>
                </a:solidFill>
                <a:latin typeface="Baskerville Old Face" panose="02020602080505020303" pitchFamily="18" charset="0"/>
                <a:sym typeface="+mn-ea"/>
              </a:rPr>
              <a:t> 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7</a:t>
            </a:r>
            <a:r>
              <a:rPr lang="en-US" altLang="en-US" sz="40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: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 1</a:t>
            </a:r>
            <a:r>
              <a:rPr lang="en-US" altLang="en-US" sz="40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 - 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7</a:t>
            </a:r>
            <a:endParaRPr lang="en-US" altLang="en-US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algn="ctr">
              <a:buNone/>
            </a:pPr>
            <a:endParaRPr lang="en-US" altLang="en-US" sz="4000" b="1" dirty="0">
              <a:solidFill>
                <a:srgbClr val="FF3399"/>
              </a:solidFill>
              <a:latin typeface="Baskerville Old Face" panose="02020602080505020303" pitchFamily="18" charset="0"/>
            </a:endParaRPr>
          </a:p>
          <a:p>
            <a:pPr algn="ctr">
              <a:buNone/>
            </a:pPr>
            <a:r>
              <a:rPr lang="en-US" altLang="en-US" sz="40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40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2</a:t>
            </a:r>
            <a:r>
              <a:rPr lang="en-US" altLang="en-US" sz="4000" b="1" baseline="300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nd</a:t>
            </a:r>
            <a:r>
              <a:rPr lang="en-US" altLang="en-US" sz="40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 Reading</a:t>
            </a:r>
            <a:r>
              <a:rPr lang="en-US" altLang="en-US" sz="40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 </a:t>
            </a:r>
          </a:p>
          <a:p>
            <a:pPr algn="ctr"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Baskerville Old Face" panose="02020602080505020303" pitchFamily="18" charset="0"/>
                <a:sym typeface="+mn-ea"/>
              </a:rPr>
              <a:t>Acts.</a:t>
            </a:r>
            <a:r>
              <a:rPr lang="en-US" altLang="en-US" sz="4000" b="1" dirty="0">
                <a:solidFill>
                  <a:srgbClr val="00B050"/>
                </a:solidFill>
                <a:latin typeface="Baskerville Old Face" panose="02020602080505020303" pitchFamily="18" charset="0"/>
                <a:sym typeface="+mn-ea"/>
              </a:rPr>
              <a:t> 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12</a:t>
            </a:r>
            <a:r>
              <a:rPr lang="en-US" altLang="en-US" sz="40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: 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1 </a:t>
            </a:r>
            <a:r>
              <a:rPr lang="en-US" altLang="en-US" sz="40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- </a:t>
            </a:r>
            <a:r>
              <a:rPr lang="en-US" altLang="en-US" sz="4000" b="1" dirty="0">
                <a:solidFill>
                  <a:srgbClr val="0070C0"/>
                </a:solidFill>
                <a:latin typeface="Baskerville Old Face" panose="02020602080505020303" pitchFamily="18" charset="0"/>
                <a:sym typeface="+mn-ea"/>
              </a:rPr>
              <a:t>19</a:t>
            </a:r>
            <a:endParaRPr lang="en-US" altLang="en-US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algn="ctr">
              <a:buNone/>
            </a:pPr>
            <a:r>
              <a:rPr lang="en-US" altLang="en-US" sz="36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   </a:t>
            </a:r>
            <a:endParaRPr lang="en-US" altLang="en-US" sz="4000" b="1" dirty="0">
              <a:solidFill>
                <a:srgbClr val="FF3399"/>
              </a:solidFill>
              <a:latin typeface="Bookman Old Style" panose="02050604050505020204" pitchFamily="18" charset="0"/>
            </a:endParaRPr>
          </a:p>
          <a:p>
            <a:pPr algn="ctr">
              <a:buNone/>
            </a:pPr>
            <a:endParaRPr lang="en-US" altLang="en-US" sz="4000" b="1" dirty="0">
              <a:solidFill>
                <a:srgbClr val="FF3399"/>
              </a:solidFill>
              <a:latin typeface="Bookman Old Style" panose="02050604050505020204" pitchFamily="18" charset="0"/>
            </a:endParaRPr>
          </a:p>
          <a:p>
            <a:pPr algn="ctr">
              <a:buNone/>
            </a:pPr>
            <a:endParaRPr lang="en-US" altLang="en-US" sz="4000" b="1" dirty="0">
              <a:latin typeface="Bookman Old Style" panose="02050604050505020204" pitchFamily="18" charset="0"/>
            </a:endParaRPr>
          </a:p>
          <a:p>
            <a:pPr algn="ctr">
              <a:buNone/>
            </a:pPr>
            <a:endParaRPr lang="en-US" altLang="en-US" sz="2000" b="1" dirty="0">
              <a:solidFill>
                <a:srgbClr val="FF0066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AutoShape 2"/>
          <p:cNvSpPr txBox="1">
            <a:spLocks noChangeArrowheads="1"/>
          </p:cNvSpPr>
          <p:nvPr/>
        </p:nvSpPr>
        <p:spPr bwMode="auto">
          <a:xfrm>
            <a:off x="4724400" y="0"/>
            <a:ext cx="2057400" cy="6858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</a:ln>
        </p:spPr>
        <p:txBody>
          <a:bodyPr anchor="b"/>
          <a:lstStyle/>
          <a:p>
            <a:pPr>
              <a:lnSpc>
                <a:spcPct val="90000"/>
              </a:lnSpc>
              <a:defRPr/>
            </a:pPr>
            <a:endParaRPr lang="en-US" sz="3600" b="1" kern="0" dirty="0">
              <a:latin typeface="Bookman Old Style" panose="02050604050505020204" pitchFamily="18" charset="0"/>
              <a:ea typeface="+mj-ea"/>
              <a:cs typeface="+mj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963ADC-38CA-BFC7-A0B4-FACBCC65B3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981200" cy="46470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/>
          </p:cNvSpPr>
          <p:nvPr>
            <p:ph type="title"/>
          </p:nvPr>
        </p:nvSpPr>
        <p:spPr>
          <a:xfrm>
            <a:off x="1625232" y="457200"/>
            <a:ext cx="7924800" cy="1066800"/>
          </a:xfrm>
        </p:spPr>
        <p:txBody>
          <a:bodyPr vert="horz" wrap="square" lIns="91440" tIns="45720" rIns="91440" bIns="45720" anchor="b" anchorCtr="0"/>
          <a:lstStyle/>
          <a:p>
            <a:r>
              <a:rPr lang="en-US" altLang="en-US" sz="3200" dirty="0">
                <a:solidFill>
                  <a:srgbClr val="C00000"/>
                </a:solidFill>
              </a:rPr>
              <a:t>                          </a:t>
            </a:r>
            <a:r>
              <a:rPr lang="en-US" alt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 </a:t>
            </a:r>
            <a:r>
              <a:rPr lang="en-US" altLang="en-US" sz="44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TOPIC</a:t>
            </a:r>
            <a:endParaRPr lang="en-US" altLang="en-US" sz="4400" b="0" dirty="0">
              <a:solidFill>
                <a:srgbClr val="000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533400" y="990600"/>
            <a:ext cx="10363200" cy="4765040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buNone/>
            </a:pPr>
            <a:endParaRPr lang="en-US" altLang="en-US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altLang="en-US" sz="2400" dirty="0">
                <a:latin typeface="Bookman Old Style" panose="02050604050505020204" pitchFamily="18" charset="0"/>
              </a:rPr>
              <a:t>   </a:t>
            </a:r>
          </a:p>
          <a:p>
            <a:pPr marL="0" indent="0">
              <a:buNone/>
            </a:pPr>
            <a:endParaRPr lang="en-US" altLang="en-US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altLang="en-US" sz="4800" dirty="0">
                <a:latin typeface="Bookman Old Style" panose="02050604050505020204" pitchFamily="18" charset="0"/>
              </a:rPr>
              <a:t>       </a:t>
            </a:r>
            <a:r>
              <a:rPr lang="en-US" altLang="en-US" sz="48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WHEN GOD INTERVENES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B918E6-8AD5-374B-D36E-C7F6627FF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2274076" cy="53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/>
          </p:cNvSpPr>
          <p:nvPr>
            <p:ph type="title"/>
          </p:nvPr>
        </p:nvSpPr>
        <p:spPr>
          <a:xfrm>
            <a:off x="2209800" y="-152400"/>
            <a:ext cx="7924800" cy="990600"/>
          </a:xfrm>
        </p:spPr>
        <p:txBody>
          <a:bodyPr vert="horz" wrap="square" lIns="91440" tIns="45720" rIns="91440" bIns="45720" anchor="b" anchorCtr="0">
            <a:normAutofit fontScale="90000"/>
          </a:bodyPr>
          <a:lstStyle/>
          <a:p>
            <a:pPr>
              <a:buFont typeface="Wingdings" panose="05000000000000000000" pitchFamily="2" charset="2"/>
              <a:buNone/>
            </a:pP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                     </a:t>
            </a: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            </a:t>
            </a:r>
            <a:r>
              <a:rPr lang="en-US" altLang="en-US" sz="4000" dirty="0"/>
              <a:t>  </a:t>
            </a:r>
            <a:r>
              <a:rPr lang="en-US" altLang="en-US" sz="4000" u="sng" dirty="0">
                <a:solidFill>
                  <a:srgbClr val="C00000"/>
                </a:solidFill>
                <a:latin typeface="Baskerville Old Face" panose="02020602080505020303" pitchFamily="18" charset="0"/>
              </a:rPr>
              <a:t>INTRODUCTION</a:t>
            </a:r>
            <a:endParaRPr lang="en-US" altLang="en-US" sz="4000" b="0" u="sng" dirty="0">
              <a:solidFill>
                <a:srgbClr val="C000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10134600" cy="5181600"/>
          </a:xfrm>
        </p:spPr>
        <p:txBody>
          <a:bodyPr vert="horz" wrap="square" lIns="91440" tIns="45720" rIns="91440" bIns="45720" numCol="1" anchor="t" anchorCtr="0" compatLnSpc="1">
            <a:normAutofit fontScale="55000" lnSpcReduction="20000"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Through out the Bible, God has a history of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       intervening  into the affairs of Men, expectedly or 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       unexpectedly.</a:t>
            </a:r>
          </a:p>
          <a:p>
            <a:pPr marL="0" indent="0">
              <a:lnSpc>
                <a:spcPct val="60000"/>
              </a:lnSpc>
              <a:buNone/>
              <a:defRPr/>
            </a:pPr>
            <a:endParaRPr lang="en-US" altLang="en-US" sz="5800" dirty="0">
              <a:solidFill>
                <a:schemeClr val="tx1"/>
              </a:solidFill>
              <a:latin typeface="Baskerville Old Face" panose="02020602080505020303" pitchFamily="18" charset="0"/>
              <a:sym typeface="+mn-ea"/>
            </a:endParaRPr>
          </a:p>
          <a:p>
            <a:pPr>
              <a:lnSpc>
                <a:spcPct val="6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In Acts 12, </a:t>
            </a:r>
            <a:r>
              <a:rPr lang="en-US" altLang="en-US" sz="5800" b="1" dirty="0">
                <a:solidFill>
                  <a:srgbClr val="FF3399"/>
                </a:solidFill>
                <a:latin typeface="Baskerville Old Face" panose="02020602080505020303" pitchFamily="18" charset="0"/>
                <a:sym typeface="+mn-ea"/>
              </a:rPr>
              <a:t>the Church is under Spiritual attack </a:t>
            </a:r>
            <a:endParaRPr lang="en-US" altLang="en-US" sz="5800" dirty="0">
              <a:solidFill>
                <a:schemeClr val="tx1"/>
              </a:solidFill>
              <a:latin typeface="Baskerville Old Face" panose="02020602080505020303" pitchFamily="18" charset="0"/>
              <a:sym typeface="+mn-ea"/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     which begun with the inner Circle of Jesus by </a:t>
            </a:r>
            <a:r>
              <a:rPr lang="en-US" altLang="en-US" sz="5800" dirty="0">
                <a:solidFill>
                  <a:srgbClr val="000000"/>
                </a:solidFill>
                <a:latin typeface="Baskerville Old Face" panose="02020602080505020303" pitchFamily="18" charset="0"/>
                <a:sym typeface="+mn-ea"/>
              </a:rPr>
              <a:t>herode</a:t>
            </a: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.</a:t>
            </a:r>
          </a:p>
          <a:p>
            <a:pPr marL="0" indent="0">
              <a:lnSpc>
                <a:spcPct val="70000"/>
              </a:lnSpc>
              <a:buNone/>
              <a:defRPr/>
            </a:pPr>
            <a:endParaRPr lang="en-US" altLang="en-US" sz="5800" dirty="0">
              <a:solidFill>
                <a:schemeClr val="tx1"/>
              </a:solidFill>
              <a:latin typeface="Baskerville Old Face" panose="02020602080505020303" pitchFamily="18" charset="0"/>
              <a:sym typeface="+mn-ea"/>
            </a:endParaRPr>
          </a:p>
          <a:p>
            <a:pPr>
              <a:lnSpc>
                <a:spcPct val="7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Similary in Isaiah Chap. 7, </a:t>
            </a:r>
            <a:r>
              <a:rPr lang="en-US" altLang="en-US" sz="5800" dirty="0">
                <a:solidFill>
                  <a:srgbClr val="FF0066"/>
                </a:solidFill>
                <a:latin typeface="Baskerville Old Face" panose="02020602080505020303" pitchFamily="18" charset="0"/>
                <a:sym typeface="+mn-ea"/>
              </a:rPr>
              <a:t>Judah</a:t>
            </a:r>
            <a:r>
              <a:rPr lang="en-US" altLang="en-US" sz="5800" dirty="0">
                <a:solidFill>
                  <a:srgbClr val="C00000"/>
                </a:solidFill>
                <a:latin typeface="Baskerville Old Face" panose="02020602080505020303" pitchFamily="18" charset="0"/>
                <a:sym typeface="+mn-ea"/>
              </a:rPr>
              <a:t>/Jerusalem is under </a:t>
            </a: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5800" dirty="0">
                <a:solidFill>
                  <a:srgbClr val="C00000"/>
                </a:solidFill>
                <a:latin typeface="Baskerville Old Face" panose="02020602080505020303" pitchFamily="18" charset="0"/>
                <a:sym typeface="+mn-ea"/>
              </a:rPr>
              <a:t>       attack</a:t>
            </a: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 by the </a:t>
            </a:r>
            <a:r>
              <a:rPr lang="en-US" altLang="en-US" sz="5800" dirty="0">
                <a:solidFill>
                  <a:srgbClr val="000000"/>
                </a:solidFill>
                <a:latin typeface="Baskerville Old Face" panose="02020602080505020303" pitchFamily="18" charset="0"/>
                <a:sym typeface="+mn-ea"/>
              </a:rPr>
              <a:t>Syria </a:t>
            </a: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incojunction with </a:t>
            </a:r>
            <a:r>
              <a:rPr lang="en-US" altLang="en-US" sz="5800" dirty="0">
                <a:solidFill>
                  <a:srgbClr val="000000"/>
                </a:solidFill>
                <a:latin typeface="Baskerville Old Face" panose="02020602080505020303" pitchFamily="18" charset="0"/>
                <a:sym typeface="+mn-ea"/>
              </a:rPr>
              <a:t>Israel</a:t>
            </a:r>
            <a:r>
              <a:rPr lang="en-US" altLang="en-US" sz="5800" dirty="0">
                <a:solidFill>
                  <a:schemeClr val="tx1"/>
                </a:solidFill>
                <a:latin typeface="Baskerville Old Face" panose="02020602080505020303" pitchFamily="18" charset="0"/>
                <a:sym typeface="+mn-ea"/>
              </a:rPr>
              <a:t>.</a:t>
            </a:r>
          </a:p>
          <a:p>
            <a:pPr marL="0" indent="0">
              <a:lnSpc>
                <a:spcPct val="70000"/>
              </a:lnSpc>
              <a:buNone/>
              <a:defRPr/>
            </a:pPr>
            <a:endParaRPr lang="en-US" altLang="en-US" sz="5800" dirty="0">
              <a:solidFill>
                <a:schemeClr val="tx1"/>
              </a:solidFill>
              <a:latin typeface="Baskerville Old Face" panose="02020602080505020303" pitchFamily="18" charset="0"/>
              <a:sym typeface="+mn-ea"/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58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    NB</a:t>
            </a:r>
            <a:r>
              <a:rPr lang="en-US" altLang="en-US" sz="5800" b="1" dirty="0">
                <a:solidFill>
                  <a:srgbClr val="00B0F0"/>
                </a:solidFill>
                <a:latin typeface="Baskerville Old Face" panose="02020602080505020303" pitchFamily="18" charset="0"/>
                <a:sym typeface="+mn-ea"/>
              </a:rPr>
              <a:t>:  In both Cases</a:t>
            </a:r>
            <a:r>
              <a:rPr lang="en-US" altLang="en-US" sz="5800" b="1" dirty="0">
                <a:solidFill>
                  <a:srgbClr val="FF0000"/>
                </a:solidFill>
                <a:latin typeface="Baskerville Old Face" panose="02020602080505020303" pitchFamily="18" charset="0"/>
                <a:sym typeface="+mn-ea"/>
              </a:rPr>
              <a:t>, </a:t>
            </a:r>
            <a:r>
              <a:rPr lang="en-US" altLang="en-US" sz="5800" b="1" dirty="0">
                <a:solidFill>
                  <a:srgbClr val="00B0F0"/>
                </a:solidFill>
                <a:latin typeface="Baskerville Old Face" panose="02020602080505020303" pitchFamily="18" charset="0"/>
                <a:sym typeface="+mn-ea"/>
              </a:rPr>
              <a:t>God intervenes for his people.</a:t>
            </a:r>
            <a:endParaRPr lang="en-US" altLang="en-US" sz="5800" b="1" dirty="0">
              <a:solidFill>
                <a:srgbClr val="00B0F0"/>
              </a:solidFill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sz="2400" dirty="0"/>
              <a:t>    </a:t>
            </a:r>
            <a:endParaRPr lang="en-US" altLang="en-US" sz="2400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endParaRPr lang="en-US" altLang="en-US" dirty="0">
              <a:solidFill>
                <a:srgbClr val="002060"/>
              </a:solidFill>
            </a:endParaRPr>
          </a:p>
          <a:p>
            <a:pPr marL="0" indent="0">
              <a:buNone/>
              <a:defRPr/>
            </a:pPr>
            <a:r>
              <a:rPr lang="en-US" altLang="en-US" dirty="0">
                <a:solidFill>
                  <a:srgbClr val="002060"/>
                </a:solidFill>
              </a:rPr>
              <a:t>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latin typeface="Bookman Old Style" panose="0205060405050502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610DDF-BADC-7177-B942-E4B5FFA6F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981200" cy="4647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/>
          </p:cNvSpPr>
          <p:nvPr>
            <p:ph type="title" idx="4294967295"/>
          </p:nvPr>
        </p:nvSpPr>
        <p:spPr>
          <a:xfrm>
            <a:off x="1828800" y="180975"/>
            <a:ext cx="8077200" cy="1066800"/>
          </a:xfrm>
        </p:spPr>
        <p:txBody>
          <a:bodyPr vert="horz" wrap="square" lIns="91440" tIns="45720" rIns="91440" bIns="45720" anchor="b" anchorCtr="0">
            <a:normAutofit fontScale="90000"/>
          </a:bodyPr>
          <a:lstStyle/>
          <a:p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                     </a:t>
            </a: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                    </a:t>
            </a:r>
            <a:br>
              <a:rPr lang="en-US" altLang="en-US" sz="3200" dirty="0">
                <a:solidFill>
                  <a:srgbClr val="C00000"/>
                </a:solidFill>
              </a:rPr>
            </a:br>
            <a:r>
              <a:rPr lang="en-US" altLang="en-US" sz="3200" dirty="0">
                <a:solidFill>
                  <a:srgbClr val="C00000"/>
                </a:solidFill>
              </a:rPr>
              <a:t>       </a:t>
            </a:r>
            <a:br>
              <a:rPr lang="en-US" altLang="en-US" sz="3200" dirty="0">
                <a:solidFill>
                  <a:srgbClr val="C00000"/>
                </a:solidFill>
              </a:rPr>
            </a:br>
            <a:r>
              <a:rPr lang="en-US" altLang="en-US" sz="3200" dirty="0">
                <a:solidFill>
                  <a:srgbClr val="C00000"/>
                </a:solidFill>
              </a:rPr>
              <a:t>                        </a:t>
            </a:r>
            <a:br>
              <a:rPr lang="en-US" altLang="en-US" sz="3200" dirty="0">
                <a:solidFill>
                  <a:srgbClr val="C00000"/>
                </a:solidFill>
              </a:rPr>
            </a:br>
            <a:r>
              <a:rPr lang="en-US" altLang="en-US" sz="3200" dirty="0">
                <a:solidFill>
                  <a:srgbClr val="C00000"/>
                </a:solidFill>
              </a:rPr>
              <a:t>              </a:t>
            </a:r>
            <a:r>
              <a:rPr lang="en-US" alt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     </a:t>
            </a:r>
            <a:r>
              <a:rPr lang="en-US" altLang="en-US" dirty="0">
                <a:solidFill>
                  <a:srgbClr val="C00000"/>
                </a:solidFill>
                <a:latin typeface="Baskerville Old Face" panose="02020602080505020303" pitchFamily="18" charset="0"/>
              </a:rPr>
              <a:t>KEY LESSONS</a:t>
            </a:r>
            <a:br>
              <a:rPr lang="en-US" altLang="en-US" dirty="0">
                <a:solidFill>
                  <a:srgbClr val="C00000"/>
                </a:solidFill>
                <a:latin typeface="Baskerville Old Face" panose="02020602080505020303" pitchFamily="18" charset="0"/>
              </a:rPr>
            </a:br>
            <a:r>
              <a:rPr lang="en-US" altLang="en-US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                 </a:t>
            </a:r>
            <a:r>
              <a:rPr lang="en-US" altLang="en-US" sz="3200" dirty="0">
                <a:solidFill>
                  <a:srgbClr val="CC00CC"/>
                </a:solidFill>
                <a:latin typeface="Baskerville Old Face" panose="02020602080505020303" pitchFamily="18" charset="0"/>
              </a:rPr>
              <a:t>When God intervenes,</a:t>
            </a:r>
            <a:endParaRPr lang="en-US" altLang="en-US" sz="3200" b="0" dirty="0">
              <a:solidFill>
                <a:srgbClr val="CC00CC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914400" y="1524000"/>
            <a:ext cx="9906000" cy="4619625"/>
          </a:xfrm>
        </p:spPr>
        <p:txBody>
          <a:bodyPr vert="horz" wrap="square" lIns="91440" tIns="45720" rIns="91440" bIns="45720" numCol="1" anchor="t" anchorCtr="0" compatLnSpc="1">
            <a:normAutofit fontScale="92500"/>
          </a:bodyPr>
          <a:lstStyle/>
          <a:p>
            <a:pPr marL="0" indent="0">
              <a:buNone/>
              <a:defRPr/>
            </a:pPr>
            <a:endParaRPr lang="en-US" altLang="en-US" b="1" dirty="0">
              <a:solidFill>
                <a:srgbClr val="C00000"/>
              </a:solidFill>
              <a:latin typeface="Baskerville Old Face" panose="02020602080505020303" pitchFamily="18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1.</a:t>
            </a:r>
            <a:r>
              <a:rPr lang="en-US" altLang="en-US" sz="3600" dirty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sz="3600" b="1" dirty="0">
                <a:solidFill>
                  <a:srgbClr val="002060"/>
                </a:solidFill>
                <a:latin typeface="Baskerville Old Face" panose="02020602080505020303" pitchFamily="18" charset="0"/>
              </a:rPr>
              <a:t>Heaven wins but the world loses. </a:t>
            </a:r>
            <a:r>
              <a:rPr lang="en-US" altLang="en-US" sz="3600" i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Isa. 7</a:t>
            </a:r>
            <a:r>
              <a:rPr lang="en-US" altLang="en-US" sz="3600" i="1" dirty="0">
                <a:latin typeface="Baskerville Old Face" panose="02020602080505020303" pitchFamily="18" charset="0"/>
              </a:rPr>
              <a:t>:</a:t>
            </a:r>
            <a:r>
              <a:rPr lang="en-US" altLang="en-US" sz="3600" i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 7, </a:t>
            </a:r>
            <a:r>
              <a:rPr lang="en-US" altLang="en-US" sz="3600" i="1" dirty="0">
                <a:latin typeface="Baskerville Old Face" panose="02020602080505020303" pitchFamily="18" charset="0"/>
              </a:rPr>
              <a:t>Acts12</a:t>
            </a:r>
            <a:r>
              <a:rPr lang="en-US" altLang="en-US" sz="3600" i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:</a:t>
            </a:r>
            <a:r>
              <a:rPr lang="en-US" altLang="en-US" sz="3600" i="1" dirty="0">
                <a:latin typeface="Baskerville Old Face" panose="02020602080505020303" pitchFamily="18" charset="0"/>
              </a:rPr>
              <a:t> 11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3600" i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        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  Human </a:t>
            </a:r>
            <a:r>
              <a:rPr lang="en-US" altLang="en-US" sz="3600" b="1" i="1" dirty="0">
                <a:latin typeface="Baskerville Old Face" panose="02020602080505020303" pitchFamily="18" charset="0"/>
              </a:rPr>
              <a:t>plans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fail and </a:t>
            </a:r>
            <a:r>
              <a:rPr lang="en-US" altLang="en-US" sz="3600" b="1" i="1" dirty="0">
                <a:latin typeface="Baskerville Old Face" panose="02020602080505020303" pitchFamily="18" charset="0"/>
              </a:rPr>
              <a:t>barriers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are removed.</a:t>
            </a:r>
          </a:p>
          <a:p>
            <a:pPr marL="0" indent="0">
              <a:lnSpc>
                <a:spcPct val="70000"/>
              </a:lnSpc>
              <a:buNone/>
              <a:defRPr/>
            </a:pPr>
            <a:endParaRPr lang="en-US" altLang="en-US" sz="3600" dirty="0">
              <a:solidFill>
                <a:srgbClr val="000000"/>
              </a:solidFill>
              <a:latin typeface="Baskerville Old Face" panose="02020602080505020303" pitchFamily="18" charset="0"/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2</a:t>
            </a:r>
            <a:r>
              <a:rPr lang="en-US" altLang="en-US" sz="36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.  </a:t>
            </a:r>
            <a:r>
              <a:rPr lang="en-US" altLang="en-US" sz="36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Miracles </a:t>
            </a:r>
            <a:r>
              <a:rPr lang="en-US" alt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&amp;</a:t>
            </a:r>
            <a:r>
              <a:rPr lang="en-US" altLang="en-US" sz="36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 wonders manifests .  </a:t>
            </a:r>
            <a:r>
              <a:rPr lang="en-US" altLang="en-US" sz="36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Acts </a:t>
            </a:r>
            <a:r>
              <a:rPr lang="en-US" altLang="en-US" sz="3600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12 :</a:t>
            </a:r>
            <a:r>
              <a:rPr lang="en-US" alt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7 </a:t>
            </a:r>
            <a:r>
              <a:rPr lang="en-US" altLang="en-US" sz="3600" b="1" dirty="0">
                <a:latin typeface="Baskerville Old Face" panose="02020602080505020303" pitchFamily="18" charset="0"/>
              </a:rPr>
              <a:t>&amp;</a:t>
            </a:r>
            <a:r>
              <a:rPr lang="en-US" altLang="en-US" sz="36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19</a:t>
            </a: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3600" dirty="0">
                <a:solidFill>
                  <a:srgbClr val="000000"/>
                </a:solidFill>
                <a:latin typeface="Baskerville Old Face" panose="02020602080505020303" pitchFamily="18" charset="0"/>
              </a:rPr>
              <a:t>        </a:t>
            </a:r>
            <a:r>
              <a:rPr lang="en-US" altLang="en-US" sz="3600" b="1" i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Chains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broke loose </a:t>
            </a:r>
            <a:r>
              <a:rPr lang="en-US" altLang="en-US" sz="3600" i="1" dirty="0">
                <a:latin typeface="Baskerville Old Face" panose="02020602080505020303" pitchFamily="18" charset="0"/>
              </a:rPr>
              <a:t>and </a:t>
            </a:r>
            <a:r>
              <a:rPr lang="en-US" altLang="en-US" sz="3600" b="1" i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doors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opened by themselves.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3600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  <a:p>
            <a:pPr marL="0" indent="0">
              <a:lnSpc>
                <a:spcPct val="70000"/>
              </a:lnSpc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3</a:t>
            </a:r>
            <a:r>
              <a:rPr lang="en-US" altLang="en-US" sz="3600" dirty="0">
                <a:solidFill>
                  <a:srgbClr val="002060"/>
                </a:solidFill>
                <a:latin typeface="Baskerville Old Face" panose="02020602080505020303" pitchFamily="18" charset="0"/>
              </a:rPr>
              <a:t>.  </a:t>
            </a:r>
            <a:r>
              <a:rPr lang="en-US" altLang="en-US" sz="3600" b="1" dirty="0">
                <a:solidFill>
                  <a:srgbClr val="002060"/>
                </a:solidFill>
                <a:latin typeface="Baskerville Old Face" panose="02020602080505020303" pitchFamily="18" charset="0"/>
              </a:rPr>
              <a:t>Deliverance is realized and Prayers are answered.</a:t>
            </a: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3600" b="1" dirty="0">
                <a:solidFill>
                  <a:srgbClr val="002060"/>
                </a:solidFill>
                <a:latin typeface="Baskerville Old Face" panose="02020602080505020303" pitchFamily="18" charset="0"/>
              </a:rPr>
              <a:t>      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A </a:t>
            </a:r>
            <a:r>
              <a:rPr lang="en-US" altLang="en-US" sz="3600" i="1" dirty="0">
                <a:solidFill>
                  <a:srgbClr val="CC00CC"/>
                </a:solidFill>
                <a:latin typeface="Baskerville Old Face" panose="02020602080505020303" pitchFamily="18" charset="0"/>
              </a:rPr>
              <a:t>Nation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, </a:t>
            </a:r>
            <a:r>
              <a:rPr lang="en-US" altLang="en-US" sz="3600" i="1" dirty="0">
                <a:solidFill>
                  <a:srgbClr val="7030A0"/>
                </a:solidFill>
                <a:latin typeface="Baskerville Old Face" panose="02020602080505020303" pitchFamily="18" charset="0"/>
              </a:rPr>
              <a:t>Soul </a:t>
            </a:r>
            <a:r>
              <a:rPr lang="en-US" altLang="en-US" sz="3600" i="1" dirty="0">
                <a:solidFill>
                  <a:srgbClr val="0070C0"/>
                </a:solidFill>
                <a:latin typeface="Baskerville Old Face" panose="02020602080505020303" pitchFamily="18" charset="0"/>
              </a:rPr>
              <a:t>.............. must be saved.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B28331-3DBD-D3A5-720B-76EA97E0389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981200" cy="46470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447800" y="4011"/>
            <a:ext cx="8153400" cy="1143000"/>
          </a:xfrm>
        </p:spPr>
        <p:txBody>
          <a:bodyPr vert="horz" wrap="square" lIns="91440" tIns="45720" rIns="91440" bIns="45720" anchor="b" anchorCtr="0">
            <a:normAutofit fontScale="90000"/>
          </a:bodyPr>
          <a:lstStyle/>
          <a:p>
            <a:r>
              <a:rPr lang="en-US" altLang="en-US" sz="2000" dirty="0"/>
              <a:t>   </a:t>
            </a:r>
            <a:br>
              <a:rPr lang="en-US" altLang="en-US" sz="2000" dirty="0"/>
            </a:br>
            <a:br>
              <a:rPr lang="en-US" altLang="en-US" sz="2000" dirty="0"/>
            </a:br>
            <a:br>
              <a:rPr lang="en-US" altLang="en-US" sz="2000" dirty="0"/>
            </a:br>
            <a:r>
              <a:rPr lang="en-US" altLang="en-US" sz="2000" dirty="0"/>
              <a:t>                                   </a:t>
            </a:r>
            <a:br>
              <a:rPr lang="en-US" altLang="en-US" dirty="0"/>
            </a:br>
            <a:r>
              <a:rPr lang="en-US" altLang="en-US" dirty="0"/>
              <a:t>                   </a:t>
            </a:r>
            <a:r>
              <a:rPr lang="en-US" altLang="en-US" dirty="0">
                <a:latin typeface="Baskerville Old Face" panose="02020602080505020303" pitchFamily="18" charset="0"/>
              </a:rPr>
              <a:t>  </a:t>
            </a:r>
            <a:r>
              <a:rPr lang="en-US" altLang="en-US" sz="4000" dirty="0">
                <a:solidFill>
                  <a:srgbClr val="FF3399"/>
                </a:solidFill>
                <a:latin typeface="Baskerville Old Face" panose="02020602080505020303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9176084" cy="47244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>
              <a:lnSpc>
                <a:spcPct val="90000"/>
              </a:lnSpc>
              <a:buFont typeface="Wingdings" panose="05000000000000000000" charset="0"/>
              <a:buChar char="Ø"/>
              <a:defRPr/>
            </a:pPr>
            <a:r>
              <a:rPr lang="en-US" sz="3200" b="1" dirty="0">
                <a:latin typeface="Baskerville Old Face" panose="02020602080505020303" pitchFamily="18" charset="0"/>
              </a:rPr>
              <a:t>No matter the plans the enemy has instore for you </a:t>
            </a: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;-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sz="3200" b="1" dirty="0">
              <a:latin typeface="Baskerville Old Face" panose="02020602080505020303" pitchFamily="18" charset="0"/>
            </a:endParaRPr>
          </a:p>
          <a:p>
            <a:pPr>
              <a:lnSpc>
                <a:spcPct val="90000"/>
              </a:lnSpc>
              <a:buFont typeface="Wingdings" panose="05000000000000000000" charset="0"/>
              <a:buChar char="v"/>
              <a:defRPr/>
            </a:pP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   </a:t>
            </a:r>
            <a:r>
              <a:rPr lang="en-US" sz="32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Be alert </a:t>
            </a:r>
            <a:r>
              <a:rPr lang="en-US" sz="3200" b="1" dirty="0">
                <a:latin typeface="Baskerville Old Face" panose="02020602080505020303" pitchFamily="18" charset="0"/>
              </a:rPr>
              <a:t>/ </a:t>
            </a:r>
            <a:r>
              <a:rPr lang="en-US" sz="32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Careful.</a:t>
            </a: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</a:p>
          <a:p>
            <a:pPr>
              <a:buFont typeface="Wingdings" panose="05000000000000000000" charset="0"/>
              <a:buChar char="v"/>
              <a:defRPr/>
            </a:pP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   </a:t>
            </a:r>
            <a:r>
              <a:rPr lang="en-US" sz="3200" b="1" dirty="0">
                <a:solidFill>
                  <a:srgbClr val="7030A0"/>
                </a:solidFill>
                <a:latin typeface="Baskerville Old Face" panose="02020602080505020303" pitchFamily="18" charset="0"/>
              </a:rPr>
              <a:t>Keep Calm </a:t>
            </a:r>
            <a:r>
              <a:rPr lang="en-US" sz="32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/ </a:t>
            </a:r>
            <a:r>
              <a:rPr lang="en-US" sz="3200" b="1" dirty="0">
                <a:solidFill>
                  <a:srgbClr val="7030A0"/>
                </a:solidFill>
                <a:latin typeface="Baskerville Old Face" panose="02020602080505020303" pitchFamily="18" charset="0"/>
              </a:rPr>
              <a:t>don’t fear.</a:t>
            </a:r>
            <a:endParaRPr lang="en-US" sz="3200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80000"/>
              </a:lnSpc>
              <a:buFont typeface="Wingdings" panose="05000000000000000000" charset="0"/>
              <a:buChar char="v"/>
              <a:defRPr/>
            </a:pPr>
            <a:r>
              <a:rPr lang="en-US" sz="32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   </a:t>
            </a:r>
            <a:r>
              <a:rPr lang="en-US" altLang="en-US" sz="3200" b="1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Baskerville Old Face" panose="02020602080505020303" pitchFamily="18" charset="0"/>
                <a:sym typeface="+mn-ea"/>
              </a:rPr>
              <a:t> </a:t>
            </a:r>
            <a:r>
              <a:rPr lang="en-US" altLang="en-US" sz="3200" b="1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askerville Old Face" panose="02020602080505020303" pitchFamily="18" charset="0"/>
                <a:sym typeface="+mn-ea"/>
              </a:rPr>
              <a:t>Above all, pray earnestly for God to intervene .......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32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latin typeface="Baskerville Old Face" panose="02020602080505020303" pitchFamily="18" charset="0"/>
              </a:rPr>
              <a:t>God’s </a:t>
            </a:r>
            <a:r>
              <a:rPr lang="en-US" sz="3200" b="1" dirty="0">
                <a:solidFill>
                  <a:srgbClr val="FF3399"/>
                </a:solidFill>
                <a:latin typeface="Baskerville Old Face" panose="02020602080505020303" pitchFamily="18" charset="0"/>
              </a:rPr>
              <a:t>Promise</a:t>
            </a:r>
            <a:r>
              <a:rPr lang="en-US" sz="3200" b="1" dirty="0">
                <a:latin typeface="Baskerville Old Face" panose="02020602080505020303" pitchFamily="18" charset="0"/>
              </a:rPr>
              <a:t>;  </a:t>
            </a:r>
            <a:r>
              <a:rPr lang="en-US" sz="3200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“</a:t>
            </a:r>
            <a:r>
              <a:rPr lang="en-US" sz="3200" b="1" dirty="0">
                <a:latin typeface="Baskerville Old Face" panose="02020602080505020303" pitchFamily="18" charset="0"/>
              </a:rPr>
              <a:t>Such a thing</a:t>
            </a:r>
            <a:r>
              <a:rPr lang="en-US" sz="3200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3200" b="1" dirty="0">
                <a:solidFill>
                  <a:srgbClr val="C00000"/>
                </a:solidFill>
                <a:latin typeface="Baskerville Old Face" panose="02020602080505020303" pitchFamily="18" charset="0"/>
              </a:rPr>
              <a:t>will never take place</a:t>
            </a:r>
            <a:r>
              <a:rPr lang="en-US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”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  <a:p>
            <a:pPr marL="0" indent="0">
              <a:buNone/>
              <a:defRPr/>
            </a:pPr>
            <a:r>
              <a:rPr lang="en-US" altLang="en-US" b="1" dirty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altLang="en-US" b="1" dirty="0">
                <a:solidFill>
                  <a:srgbClr val="00B0F0"/>
                </a:solidFill>
                <a:latin typeface="Baskerville Old Face" panose="02020602080505020303" pitchFamily="18" charset="0"/>
              </a:rPr>
              <a:t> </a:t>
            </a:r>
            <a:r>
              <a:rPr lang="en-US" altLang="en-US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  </a:t>
            </a:r>
            <a:endParaRPr lang="en-US" altLang="en-US" i="1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  <a:defRPr/>
            </a:pPr>
            <a:endParaRPr lang="en-US" i="1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8267FF-378C-4D84-10A1-381B96CDCD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1981200" cy="4647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693025" cy="372427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sz="3200" b="1" dirty="0"/>
              <a:t>God bless you all.</a:t>
            </a:r>
          </a:p>
          <a:p>
            <a:pPr marL="0" indent="0">
              <a:buNone/>
              <a:defRPr/>
            </a:pPr>
            <a:r>
              <a:rPr lang="en-US" sz="3200" b="1" dirty="0"/>
              <a:t>                                        </a:t>
            </a:r>
          </a:p>
          <a:p>
            <a:pPr marL="0" indent="0">
              <a:buNone/>
              <a:defRPr/>
            </a:pPr>
            <a:r>
              <a:rPr lang="en-US" sz="3200" b="1" dirty="0"/>
              <a:t>                                 </a:t>
            </a:r>
          </a:p>
          <a:p>
            <a:pPr marL="0" indent="0">
              <a:buNone/>
              <a:defRPr/>
            </a:pPr>
            <a:r>
              <a:rPr lang="en-US" sz="3200" b="1" dirty="0"/>
              <a:t>                Pr. Dominic Mulonzi.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6B12A-C134-2265-D4B9-1055D51C74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2598944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83</TotalTime>
  <Words>334</Words>
  <Application>Microsoft Office PowerPoint</Application>
  <PresentationFormat>Widescreen</PresentationFormat>
  <Paragraphs>63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Baskerville Old Face</vt:lpstr>
      <vt:lpstr>Bookman Old Style</vt:lpstr>
      <vt:lpstr>Calibri</vt:lpstr>
      <vt:lpstr>Trebuchet MS</vt:lpstr>
      <vt:lpstr>Wingdings</vt:lpstr>
      <vt:lpstr>Wingdings 3</vt:lpstr>
      <vt:lpstr>Facet</vt:lpstr>
      <vt:lpstr>SUNDAY SERMON </vt:lpstr>
      <vt:lpstr>                                                           BIBLE READING </vt:lpstr>
      <vt:lpstr>                            TOPIC</vt:lpstr>
      <vt:lpstr>                                                   INTRODUCTION</vt:lpstr>
      <vt:lpstr>                                                                                                               KEY LESSONS                  When God intervenes,</vt:lpstr>
      <vt:lpstr>                                                               CONCLUSION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selecting an automated library system</dc:title>
  <dc:creator>USER</dc:creator>
  <cp:lastModifiedBy>USER</cp:lastModifiedBy>
  <cp:revision>2043</cp:revision>
  <dcterms:created xsi:type="dcterms:W3CDTF">2010-10-20T09:05:00Z</dcterms:created>
  <dcterms:modified xsi:type="dcterms:W3CDTF">2026-07-12T08:32:23Z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74EC07CCAAA742808D0427576BADA4C1_12</vt:lpwstr>
  </property>
  <property fmtid="{D5CDD505-2E9C-101B-9397-08002B2CF9AE}" pid="3" name="KSOProductBuildVer">
    <vt:lpwstr>1033-12.1.0.26880</vt:lpwstr>
  </property>
</Properties>
</file>